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1" r:id="rId3"/>
    <p:sldId id="257" r:id="rId4"/>
    <p:sldId id="259" r:id="rId5"/>
    <p:sldId id="261" r:id="rId6"/>
    <p:sldId id="256" r:id="rId7"/>
    <p:sldId id="262" r:id="rId8"/>
    <p:sldId id="260" r:id="rId9"/>
    <p:sldId id="27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8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1830-C97B-4DC7-833D-78323FE80B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3D6C-FB3D-42A8-BC0F-A31FDC1DD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70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1830-C97B-4DC7-833D-78323FE80B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3D6C-FB3D-42A8-BC0F-A31FDC1DD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73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1830-C97B-4DC7-833D-78323FE80B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3D6C-FB3D-42A8-BC0F-A31FDC1DD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91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65E9-4023-4DA4-A7A8-5C482B4CFAAE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A3CD-75A4-48D4-9A42-08977D98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88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D44C7-C58F-41CE-83A7-764DC52EB6A4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A3CD-75A4-48D4-9A42-08977D98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63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4" y="1709739"/>
            <a:ext cx="8629649" cy="2852737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74" y="4589464"/>
            <a:ext cx="8629649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8385-5073-4EC8-B20F-B7D34C5CD07A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A3CD-75A4-48D4-9A42-08977D98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3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181099"/>
            <a:ext cx="4257670" cy="499586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81099"/>
            <a:ext cx="4257670" cy="499586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AFBB-C383-4829-8513-93C13F7C4FEA}" type="datetime1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A3CD-75A4-48D4-9A42-08977D98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6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4" y="365126"/>
            <a:ext cx="8629644" cy="6159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75" y="1181100"/>
            <a:ext cx="4257672" cy="6159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175" y="1997071"/>
            <a:ext cx="4257672" cy="4192592"/>
          </a:xfrm>
        </p:spPr>
        <p:txBody>
          <a:bodyPr/>
          <a:lstStyle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181100"/>
            <a:ext cx="4257673" cy="6159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997071"/>
            <a:ext cx="4257673" cy="4192592"/>
          </a:xfrm>
        </p:spPr>
        <p:txBody>
          <a:bodyPr/>
          <a:lstStyle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1D44-14FF-433D-A796-6BF46D2D63E1}" type="datetime1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A3CD-75A4-48D4-9A42-08977D98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56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1AD2A-ECF3-4835-BFEC-93D8633142B2}" type="datetime1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A3CD-75A4-48D4-9A42-08977D98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62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EBA84-1F19-46BE-8D45-581C19FE7311}" type="datetime1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A3CD-75A4-48D4-9A42-08977D98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13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EBA84-1F19-46BE-8D45-581C19FE7311}" type="datetime1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A3CD-75A4-48D4-9A42-08977D98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37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1830-C97B-4DC7-833D-78323FE80B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3D6C-FB3D-42A8-BC0F-A31FDC1DD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96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365127"/>
            <a:ext cx="8629645" cy="615949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181098"/>
            <a:ext cx="4999428" cy="499585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7174" y="1181098"/>
            <a:ext cx="3483000" cy="500432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BE3B-5789-40A1-88CC-318EF384B0F2}" type="datetime1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A3CD-75A4-48D4-9A42-08977D98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51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365127"/>
            <a:ext cx="3321845" cy="153987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86176" y="365125"/>
            <a:ext cx="5200646" cy="5811834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7172" y="2057400"/>
            <a:ext cx="3321845" cy="411955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7D8D4-9D06-4DA1-BE5B-CF63899CBE24}" type="datetime1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A3CD-75A4-48D4-9A42-08977D98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51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2221-A366-49B4-BCE0-65CFA0C3B5D0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A3CD-75A4-48D4-9A42-08977D98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42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00951" y="365125"/>
            <a:ext cx="128586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69" y="365125"/>
            <a:ext cx="7215194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457FA-6BD7-4D38-B0ED-A39D09612299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A3CD-75A4-48D4-9A42-08977D98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89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1830-C97B-4DC7-833D-78323FE80B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3D6C-FB3D-42A8-BC0F-A31FDC1DD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75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1830-C97B-4DC7-833D-78323FE80B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3D6C-FB3D-42A8-BC0F-A31FDC1DD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6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1830-C97B-4DC7-833D-78323FE80B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3D6C-FB3D-42A8-BC0F-A31FDC1DD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68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1830-C97B-4DC7-833D-78323FE80B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3D6C-FB3D-42A8-BC0F-A31FDC1DD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9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1830-C97B-4DC7-833D-78323FE80B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3D6C-FB3D-42A8-BC0F-A31FDC1DD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45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1830-C97B-4DC7-833D-78323FE80B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3D6C-FB3D-42A8-BC0F-A31FDC1DD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95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1830-C97B-4DC7-833D-78323FE80B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3D6C-FB3D-42A8-BC0F-A31FDC1DD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79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31830-C97B-4DC7-833D-78323FE80B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53D6C-FB3D-42A8-BC0F-A31FDC1DD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6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7175" y="365126"/>
            <a:ext cx="8629650" cy="61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75" y="1181101"/>
            <a:ext cx="8629650" cy="4995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7175" y="6356351"/>
            <a:ext cx="6929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fld id="{8FFA5ECD-941F-402C-99FA-983EFB7ACD2B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0131" y="6356351"/>
            <a:ext cx="7443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931" y="6356351"/>
            <a:ext cx="29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939A3CD-75A4-48D4-9A42-08977D980E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5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SzPct val="85000"/>
        <a:buFont typeface="Courier New" panose="02070309020205020404" pitchFamily="49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Calibri" panose="020F050202020403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Calibri" panose="020F0502020204030204" pitchFamily="34" charset="0"/>
        <a:buChar char="̶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2AADB8-E859-BBA4-63A5-54059388F27A}"/>
              </a:ext>
            </a:extLst>
          </p:cNvPr>
          <p:cNvSpPr/>
          <p:nvPr/>
        </p:nvSpPr>
        <p:spPr>
          <a:xfrm>
            <a:off x="-6104" y="0"/>
            <a:ext cx="915010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9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09" name="Title 1">
            <a:extLst>
              <a:ext uri="{FF2B5EF4-FFF2-40B4-BE49-F238E27FC236}">
                <a16:creationId xmlns:a16="http://schemas.microsoft.com/office/drawing/2014/main" id="{4DE2B761-879D-BADE-BBE0-F7300AF10EE8}"/>
              </a:ext>
            </a:extLst>
          </p:cNvPr>
          <p:cNvSpPr txBox="1">
            <a:spLocks/>
          </p:cNvSpPr>
          <p:nvPr/>
        </p:nvSpPr>
        <p:spPr>
          <a:xfrm>
            <a:off x="-6104" y="2600552"/>
            <a:ext cx="9150104" cy="1656897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14350"/>
            <a:r>
              <a:rPr lang="en-US" sz="6900" b="1" spc="300" dirty="0">
                <a:solidFill>
                  <a:srgbClr val="FCEE23"/>
                </a:solidFill>
                <a:latin typeface="Montserrat" pitchFamily="2" charset="0"/>
              </a:rPr>
              <a:t>BROCHURES</a:t>
            </a:r>
            <a:endParaRPr lang="en-IN" sz="6900" b="1" spc="300" dirty="0">
              <a:solidFill>
                <a:srgbClr val="FCEE23"/>
              </a:solidFill>
              <a:latin typeface="Montserrat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E75F26-7B99-B559-DEC3-A7879EA6B0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6316" r="16316"/>
          <a:stretch/>
        </p:blipFill>
        <p:spPr>
          <a:xfrm>
            <a:off x="0" y="47469"/>
            <a:ext cx="9144000" cy="66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menu with a fork and spoon&#10;&#10;Description automatically generated">
            <a:extLst>
              <a:ext uri="{FF2B5EF4-FFF2-40B4-BE49-F238E27FC236}">
                <a16:creationId xmlns:a16="http://schemas.microsoft.com/office/drawing/2014/main" id="{A915272F-84FA-F2F3-2267-255B5A6DEE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33C4B9-FD6E-BFF2-8918-47DC777328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6316" r="16316"/>
          <a:stretch/>
        </p:blipFill>
        <p:spPr>
          <a:xfrm>
            <a:off x="0" y="47469"/>
            <a:ext cx="9144000" cy="66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2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">
        <p:fade/>
      </p:transition>
    </mc:Choice>
    <mc:Fallback>
      <p:transition spd="med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wo posters with a picture of a child&#10;&#10;Description automatically generated">
            <a:extLst>
              <a:ext uri="{FF2B5EF4-FFF2-40B4-BE49-F238E27FC236}">
                <a16:creationId xmlns:a16="http://schemas.microsoft.com/office/drawing/2014/main" id="{5B24C619-EBCB-6446-BE21-44D930462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D0355B-01B1-0831-D7C8-7C23C637C2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6316" r="16316"/>
          <a:stretch/>
        </p:blipFill>
        <p:spPr>
          <a:xfrm>
            <a:off x="0" y="47469"/>
            <a:ext cx="9144000" cy="66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9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">
        <p:fade/>
      </p:transition>
    </mc:Choice>
    <mc:Fallback>
      <p:transition spd="med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rochure with a blue and purple background&#10;&#10;Description automatically generated">
            <a:extLst>
              <a:ext uri="{FF2B5EF4-FFF2-40B4-BE49-F238E27FC236}">
                <a16:creationId xmlns:a16="http://schemas.microsoft.com/office/drawing/2014/main" id="{512837EF-8720-BFC8-1B40-19F3D19A3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FB262D-92DF-58B6-6C2B-A9C081512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6316" r="16316"/>
          <a:stretch/>
        </p:blipFill>
        <p:spPr>
          <a:xfrm>
            <a:off x="0" y="47469"/>
            <a:ext cx="9144000" cy="66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9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">
        <p:fade/>
      </p:transition>
    </mc:Choice>
    <mc:Fallback>
      <p:transition spd="med" advClick="0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 descr="A couple of people lifting weights&#10;&#10;Description automatically generated">
            <a:extLst>
              <a:ext uri="{FF2B5EF4-FFF2-40B4-BE49-F238E27FC236}">
                <a16:creationId xmlns:a16="http://schemas.microsoft.com/office/drawing/2014/main" id="{D388909D-D8FD-5124-9806-9EE58E371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615DD4A-1E11-D212-F373-688169107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6316" r="16316"/>
          <a:stretch/>
        </p:blipFill>
        <p:spPr>
          <a:xfrm>
            <a:off x="0" y="47469"/>
            <a:ext cx="9144000" cy="66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4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">
        <p:fade/>
      </p:transition>
    </mc:Choice>
    <mc:Fallback>
      <p:transition spd="med" advClick="0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rochure with a pen and a plant&#10;&#10;Description automatically generated">
            <a:extLst>
              <a:ext uri="{FF2B5EF4-FFF2-40B4-BE49-F238E27FC236}">
                <a16:creationId xmlns:a16="http://schemas.microsoft.com/office/drawing/2014/main" id="{A241E7EF-DCEB-F632-CF4D-C587D0F93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" r="555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B7FC5D-B375-BA45-1840-C321362CD0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6316" r="16316"/>
          <a:stretch/>
        </p:blipFill>
        <p:spPr>
          <a:xfrm>
            <a:off x="0" y="47469"/>
            <a:ext cx="9144000" cy="66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9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">
        <p:fade/>
      </p:transition>
    </mc:Choice>
    <mc:Fallback>
      <p:transition spd="med" advClick="0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Hands holding a menu&#10;&#10;Description automatically generated">
            <a:extLst>
              <a:ext uri="{FF2B5EF4-FFF2-40B4-BE49-F238E27FC236}">
                <a16:creationId xmlns:a16="http://schemas.microsoft.com/office/drawing/2014/main" id="{18FC5ADA-0974-0D56-8674-484B26C158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49231A-F922-FA94-C081-8FC865C1E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6316" r="16316"/>
          <a:stretch/>
        </p:blipFill>
        <p:spPr>
          <a:xfrm>
            <a:off x="0" y="47469"/>
            <a:ext cx="9144000" cy="66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6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">
        <p:fade/>
      </p:transition>
    </mc:Choice>
    <mc:Fallback>
      <p:transition spd="med" advClick="0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567F33-63F8-A2F7-9DA6-97ED6E414B9C}"/>
              </a:ext>
            </a:extLst>
          </p:cNvPr>
          <p:cNvSpPr/>
          <p:nvPr/>
        </p:nvSpPr>
        <p:spPr>
          <a:xfrm>
            <a:off x="-6104" y="0"/>
            <a:ext cx="915010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900">
              <a:solidFill>
                <a:srgbClr val="FFFFFF"/>
              </a:solidFill>
              <a:latin typeface="Montserra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58EF1F-A5CD-8B7F-21E4-59718C6A93E2}"/>
              </a:ext>
            </a:extLst>
          </p:cNvPr>
          <p:cNvGrpSpPr/>
          <p:nvPr/>
        </p:nvGrpSpPr>
        <p:grpSpPr>
          <a:xfrm>
            <a:off x="1883070" y="2905126"/>
            <a:ext cx="5377862" cy="1047749"/>
            <a:chOff x="4912780" y="1747396"/>
            <a:chExt cx="8462439" cy="1648707"/>
          </a:xfrm>
        </p:grpSpPr>
        <p:pic>
          <p:nvPicPr>
            <p:cNvPr id="9" name="Picture 8" descr="A purple text on a black background&#10;&#10;Description automatically generated">
              <a:extLst>
                <a:ext uri="{FF2B5EF4-FFF2-40B4-BE49-F238E27FC236}">
                  <a16:creationId xmlns:a16="http://schemas.microsoft.com/office/drawing/2014/main" id="{236A9E88-CE45-04FF-65EB-C6B97CDFE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780" y="1747396"/>
              <a:ext cx="8462439" cy="1648707"/>
            </a:xfrm>
            <a:prstGeom prst="rect">
              <a:avLst/>
            </a:prstGeom>
          </p:spPr>
        </p:pic>
        <p:pic>
          <p:nvPicPr>
            <p:cNvPr id="10" name="Picture 9" descr="A purple text on a black background&#10;&#10;Description automatically generated">
              <a:extLst>
                <a:ext uri="{FF2B5EF4-FFF2-40B4-BE49-F238E27FC236}">
                  <a16:creationId xmlns:a16="http://schemas.microsoft.com/office/drawing/2014/main" id="{017CE2A7-7400-A2C9-143D-CBE9C814AC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7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61"/>
            <a:stretch/>
          </p:blipFill>
          <p:spPr>
            <a:xfrm>
              <a:off x="6686550" y="1747396"/>
              <a:ext cx="6688669" cy="1648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26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gpx">
      <a:dk1>
        <a:sysClr val="windowText" lastClr="000000"/>
      </a:dk1>
      <a:lt1>
        <a:srgbClr val="FFFFFF"/>
      </a:lt1>
      <a:dk2>
        <a:srgbClr val="391554"/>
      </a:dk2>
      <a:lt2>
        <a:srgbClr val="E7E6E6"/>
      </a:lt2>
      <a:accent1>
        <a:srgbClr val="FCEE23"/>
      </a:accent1>
      <a:accent2>
        <a:srgbClr val="FFC000"/>
      </a:accent2>
      <a:accent3>
        <a:srgbClr val="A5A5A5"/>
      </a:accent3>
      <a:accent4>
        <a:srgbClr val="FFC000"/>
      </a:accent4>
      <a:accent5>
        <a:srgbClr val="391554"/>
      </a:accent5>
      <a:accent6>
        <a:srgbClr val="A5A5A5"/>
      </a:accent6>
      <a:hlink>
        <a:srgbClr val="3A3838"/>
      </a:hlink>
      <a:folHlink>
        <a:srgbClr val="000000"/>
      </a:folHlink>
    </a:clrScheme>
    <a:fontScheme name="gpx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24</TotalTime>
  <Words>1</Words>
  <Application>Microsoft Office PowerPoint</Application>
  <PresentationFormat>On-screen Show (4:3)</PresentationFormat>
  <Paragraphs>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Montserrat</vt:lpstr>
      <vt:lpstr>Montserrat SemiBold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Santhana Lakshmi T</dc:creator>
  <cp:lastModifiedBy>Santhana Lakshmi T</cp:lastModifiedBy>
  <cp:revision>1</cp:revision>
  <dcterms:created xsi:type="dcterms:W3CDTF">2023-10-10T12:30:49Z</dcterms:created>
  <dcterms:modified xsi:type="dcterms:W3CDTF">2023-10-10T12:54:56Z</dcterms:modified>
</cp:coreProperties>
</file>