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57" r:id="rId4"/>
    <p:sldId id="278" r:id="rId5"/>
    <p:sldId id="279" r:id="rId6"/>
    <p:sldId id="280" r:id="rId7"/>
    <p:sldId id="274" r:id="rId8"/>
    <p:sldId id="281" r:id="rId9"/>
    <p:sldId id="276" r:id="rId10"/>
    <p:sldId id="277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5F"/>
    <a:srgbClr val="492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8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1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1830-C97B-4DC7-833D-78323FE80B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3D6C-FB3D-42A8-BC0F-A31FDC1D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7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1830-C97B-4DC7-833D-78323FE80B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3D6C-FB3D-42A8-BC0F-A31FDC1D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7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1830-C97B-4DC7-833D-78323FE80B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3D6C-FB3D-42A8-BC0F-A31FDC1D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91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65E9-4023-4DA4-A7A8-5C482B4CFAAE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A3CD-75A4-48D4-9A42-08977D98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8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44C7-C58F-41CE-83A7-764DC52EB6A4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A3CD-75A4-48D4-9A42-08977D98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63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4" y="1709739"/>
            <a:ext cx="8629649" cy="2852737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4" y="4589464"/>
            <a:ext cx="862964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8385-5073-4EC8-B20F-B7D34C5CD07A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A3CD-75A4-48D4-9A42-08977D98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3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181099"/>
            <a:ext cx="4257670" cy="4995864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81099"/>
            <a:ext cx="4257670" cy="4995864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AFBB-C383-4829-8513-93C13F7C4FEA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A3CD-75A4-48D4-9A42-08977D98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4" y="365126"/>
            <a:ext cx="8629644" cy="61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" y="1181100"/>
            <a:ext cx="4257672" cy="6159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175" y="1997071"/>
            <a:ext cx="4257672" cy="4192592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1100"/>
            <a:ext cx="4257673" cy="6159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97071"/>
            <a:ext cx="4257673" cy="4192592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1D44-14FF-433D-A796-6BF46D2D63E1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A3CD-75A4-48D4-9A42-08977D98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6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AD2A-ECF3-4835-BFEC-93D8633142B2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A3CD-75A4-48D4-9A42-08977D98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6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BA84-1F19-46BE-8D45-581C19FE7311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A3CD-75A4-48D4-9A42-08977D98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13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acehol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BA84-1F19-46BE-8D45-581C19FE7311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A3CD-75A4-48D4-9A42-08977D98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3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1830-C97B-4DC7-833D-78323FE80B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3D6C-FB3D-42A8-BC0F-A31FDC1D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96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5127"/>
            <a:ext cx="8629645" cy="61594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81098"/>
            <a:ext cx="4999428" cy="499585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4" y="1181098"/>
            <a:ext cx="3483000" cy="5004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BE3B-5789-40A1-88CC-318EF384B0F2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A3CD-75A4-48D4-9A42-08977D98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51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65127"/>
            <a:ext cx="3321845" cy="153987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86176" y="365125"/>
            <a:ext cx="5200646" cy="581183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2" y="2057400"/>
            <a:ext cx="3321845" cy="411955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D8D4-9D06-4DA1-BE5B-CF63899CBE24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A3CD-75A4-48D4-9A42-08977D98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51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2221-A366-49B4-BCE0-65CFA0C3B5D0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A3CD-75A4-48D4-9A42-08977D98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2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0951" y="365125"/>
            <a:ext cx="128586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69" y="365125"/>
            <a:ext cx="7215194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57FA-6BD7-4D38-B0ED-A39D09612299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A3CD-75A4-48D4-9A42-08977D980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8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1830-C97B-4DC7-833D-78323FE80B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3D6C-FB3D-42A8-BC0F-A31FDC1D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1830-C97B-4DC7-833D-78323FE80B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3D6C-FB3D-42A8-BC0F-A31FDC1D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6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1830-C97B-4DC7-833D-78323FE80B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3D6C-FB3D-42A8-BC0F-A31FDC1D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1830-C97B-4DC7-833D-78323FE80B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3D6C-FB3D-42A8-BC0F-A31FDC1D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1830-C97B-4DC7-833D-78323FE80B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3D6C-FB3D-42A8-BC0F-A31FDC1D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4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1830-C97B-4DC7-833D-78323FE80B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3D6C-FB3D-42A8-BC0F-A31FDC1D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9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1830-C97B-4DC7-833D-78323FE80B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3D6C-FB3D-42A8-BC0F-A31FDC1D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31830-C97B-4DC7-833D-78323FE80B1A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3D6C-FB3D-42A8-BC0F-A31FDC1DD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6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365126"/>
            <a:ext cx="8629650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" y="1181101"/>
            <a:ext cx="8629650" cy="499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175" y="6356351"/>
            <a:ext cx="6929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8FFA5ECD-941F-402C-99FA-983EFB7ACD2B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0131" y="6356351"/>
            <a:ext cx="7443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931" y="6356351"/>
            <a:ext cx="29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939A3CD-75A4-48D4-9A42-08977D980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5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85000"/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Calibri" panose="020F050202020403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Calibri" panose="020F0502020204030204" pitchFamily="34" charset="0"/>
        <a:buChar char="̶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2AADB8-E859-BBA4-63A5-54059388F27A}"/>
              </a:ext>
            </a:extLst>
          </p:cNvPr>
          <p:cNvSpPr/>
          <p:nvPr/>
        </p:nvSpPr>
        <p:spPr>
          <a:xfrm>
            <a:off x="-6104" y="0"/>
            <a:ext cx="91501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90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75F26-7B99-B559-DEC3-A7879EA6B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6316" r="16316"/>
          <a:stretch/>
        </p:blipFill>
        <p:spPr>
          <a:xfrm>
            <a:off x="0" y="47469"/>
            <a:ext cx="9144000" cy="6684407"/>
          </a:xfrm>
          <a:prstGeom prst="rect">
            <a:avLst/>
          </a:prstGeom>
        </p:spPr>
      </p:pic>
      <p:sp>
        <p:nvSpPr>
          <p:cNvPr id="109" name="Title 1">
            <a:extLst>
              <a:ext uri="{FF2B5EF4-FFF2-40B4-BE49-F238E27FC236}">
                <a16:creationId xmlns:a16="http://schemas.microsoft.com/office/drawing/2014/main" id="{4DE2B761-879D-BADE-BBE0-F7300AF10EE8}"/>
              </a:ext>
            </a:extLst>
          </p:cNvPr>
          <p:cNvSpPr txBox="1">
            <a:spLocks/>
          </p:cNvSpPr>
          <p:nvPr/>
        </p:nvSpPr>
        <p:spPr>
          <a:xfrm>
            <a:off x="-6104" y="2600552"/>
            <a:ext cx="9150104" cy="165689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4350"/>
            <a:r>
              <a:rPr lang="en-US" sz="6900" b="1" spc="300" dirty="0">
                <a:solidFill>
                  <a:srgbClr val="FCEE23"/>
                </a:solidFill>
                <a:latin typeface="Montserrat" pitchFamily="2" charset="0"/>
              </a:rPr>
              <a:t>LOGOS</a:t>
            </a:r>
            <a:endParaRPr lang="en-IN" sz="6900" b="1" spc="300" dirty="0">
              <a:solidFill>
                <a:srgbClr val="FCEE23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567F33-63F8-A2F7-9DA6-97ED6E414B9C}"/>
              </a:ext>
            </a:extLst>
          </p:cNvPr>
          <p:cNvSpPr/>
          <p:nvPr/>
        </p:nvSpPr>
        <p:spPr>
          <a:xfrm>
            <a:off x="-6104" y="0"/>
            <a:ext cx="91501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900">
              <a:solidFill>
                <a:srgbClr val="FFFFFF"/>
              </a:solidFill>
              <a:latin typeface="Montserra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58EF1F-A5CD-8B7F-21E4-59718C6A93E2}"/>
              </a:ext>
            </a:extLst>
          </p:cNvPr>
          <p:cNvGrpSpPr/>
          <p:nvPr/>
        </p:nvGrpSpPr>
        <p:grpSpPr>
          <a:xfrm>
            <a:off x="1883070" y="2905126"/>
            <a:ext cx="5377862" cy="1047749"/>
            <a:chOff x="4912780" y="1747396"/>
            <a:chExt cx="8462439" cy="1648707"/>
          </a:xfrm>
        </p:grpSpPr>
        <p:pic>
          <p:nvPicPr>
            <p:cNvPr id="9" name="Picture 8" descr="A purple text on a black background&#10;&#10;Description automatically generated">
              <a:extLst>
                <a:ext uri="{FF2B5EF4-FFF2-40B4-BE49-F238E27FC236}">
                  <a16:creationId xmlns:a16="http://schemas.microsoft.com/office/drawing/2014/main" id="{236A9E88-CE45-04FF-65EB-C6B97CDFE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780" y="1747396"/>
              <a:ext cx="8462439" cy="1648707"/>
            </a:xfrm>
            <a:prstGeom prst="rect">
              <a:avLst/>
            </a:prstGeom>
          </p:spPr>
        </p:pic>
        <p:pic>
          <p:nvPicPr>
            <p:cNvPr id="10" name="Picture 9" descr="A purple text on a black background&#10;&#10;Description automatically generated">
              <a:extLst>
                <a:ext uri="{FF2B5EF4-FFF2-40B4-BE49-F238E27FC236}">
                  <a16:creationId xmlns:a16="http://schemas.microsoft.com/office/drawing/2014/main" id="{017CE2A7-7400-A2C9-143D-CBE9C814A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7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1"/>
            <a:stretch/>
          </p:blipFill>
          <p:spPr>
            <a:xfrm>
              <a:off x="6686550" y="1747396"/>
              <a:ext cx="6688669" cy="1648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6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183A77E0-0D55-CC03-4F96-68B87B2BA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10833" t="61112" r="10833" b="14441"/>
          <a:stretch/>
        </p:blipFill>
        <p:spPr>
          <a:xfrm>
            <a:off x="990600" y="2800350"/>
            <a:ext cx="71628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2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3169160C-F6FC-6BCE-BAEF-30AED4010747}"/>
              </a:ext>
            </a:extLst>
          </p:cNvPr>
          <p:cNvGrpSpPr/>
          <p:nvPr/>
        </p:nvGrpSpPr>
        <p:grpSpPr>
          <a:xfrm>
            <a:off x="2590800" y="746213"/>
            <a:ext cx="3962400" cy="5365573"/>
            <a:chOff x="2590800" y="1266499"/>
            <a:chExt cx="3962400" cy="53655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D6395F7-7739-3910-BDA8-EF170BD7E8D7}"/>
                </a:ext>
              </a:extLst>
            </p:cNvPr>
            <p:cNvGrpSpPr/>
            <p:nvPr/>
          </p:nvGrpSpPr>
          <p:grpSpPr>
            <a:xfrm>
              <a:off x="3153818" y="1266499"/>
              <a:ext cx="2836364" cy="3779810"/>
              <a:chOff x="8582762" y="1498747"/>
              <a:chExt cx="2836364" cy="377981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893A502-806A-45E2-1C8E-70039348C2CC}"/>
                  </a:ext>
                </a:extLst>
              </p:cNvPr>
              <p:cNvGrpSpPr/>
              <p:nvPr/>
            </p:nvGrpSpPr>
            <p:grpSpPr>
              <a:xfrm>
                <a:off x="8825421" y="1767268"/>
                <a:ext cx="2342378" cy="2289068"/>
                <a:chOff x="3937305" y="328035"/>
                <a:chExt cx="4255254" cy="4158407"/>
              </a:xfrm>
              <a:solidFill>
                <a:srgbClr val="FDB847"/>
              </a:solidFill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052D439F-BD54-A734-7F78-A992F6C2EE67}"/>
                    </a:ext>
                  </a:extLst>
                </p:cNvPr>
                <p:cNvSpPr/>
                <p:nvPr/>
              </p:nvSpPr>
              <p:spPr>
                <a:xfrm>
                  <a:off x="4438854" y="616651"/>
                  <a:ext cx="3270807" cy="2029381"/>
                </a:xfrm>
                <a:custGeom>
                  <a:avLst/>
                  <a:gdLst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07575 w 3270807"/>
                    <a:gd name="connsiteY51" fmla="*/ 1843734 h 1979851"/>
                    <a:gd name="connsiteX52" fmla="*/ 1695853 w 3270807"/>
                    <a:gd name="connsiteY52" fmla="*/ 1837162 h 1979851"/>
                    <a:gd name="connsiteX53" fmla="*/ 1698288 w 3270807"/>
                    <a:gd name="connsiteY53" fmla="*/ 1825012 h 1979851"/>
                    <a:gd name="connsiteX54" fmla="*/ 1690744 w 3270807"/>
                    <a:gd name="connsiteY54" fmla="*/ 1726917 h 1979851"/>
                    <a:gd name="connsiteX55" fmla="*/ 1623570 w 3270807"/>
                    <a:gd name="connsiteY55" fmla="*/ 1505692 h 1979851"/>
                    <a:gd name="connsiteX56" fmla="*/ 1612482 w 3270807"/>
                    <a:gd name="connsiteY56" fmla="*/ 1497525 h 1979851"/>
                    <a:gd name="connsiteX57" fmla="*/ 1610128 w 3270807"/>
                    <a:gd name="connsiteY57" fmla="*/ 1501571 h 1979851"/>
                    <a:gd name="connsiteX58" fmla="*/ 1607774 w 3270807"/>
                    <a:gd name="connsiteY58" fmla="*/ 1497525 h 1979851"/>
                    <a:gd name="connsiteX59" fmla="*/ 1596685 w 3270807"/>
                    <a:gd name="connsiteY59" fmla="*/ 1505692 h 1979851"/>
                    <a:gd name="connsiteX60" fmla="*/ 1529511 w 3270807"/>
                    <a:gd name="connsiteY60" fmla="*/ 1726917 h 1979851"/>
                    <a:gd name="connsiteX61" fmla="*/ 1521968 w 3270807"/>
                    <a:gd name="connsiteY61" fmla="*/ 1825012 h 1979851"/>
                    <a:gd name="connsiteX62" fmla="*/ 1523812 w 3270807"/>
                    <a:gd name="connsiteY62" fmla="*/ 1834216 h 1979851"/>
                    <a:gd name="connsiteX63" fmla="*/ 1518239 w 3270807"/>
                    <a:gd name="connsiteY63" fmla="*/ 1837360 h 1979851"/>
                    <a:gd name="connsiteX64" fmla="*/ 1442208 w 3270807"/>
                    <a:gd name="connsiteY64" fmla="*/ 1907923 h 1979851"/>
                    <a:gd name="connsiteX65" fmla="*/ 1414797 w 3270807"/>
                    <a:gd name="connsiteY65" fmla="*/ 1942493 h 1979851"/>
                    <a:gd name="connsiteX66" fmla="*/ 1409645 w 3270807"/>
                    <a:gd name="connsiteY66" fmla="*/ 1933465 h 1979851"/>
                    <a:gd name="connsiteX67" fmla="*/ 1310436 w 3270807"/>
                    <a:gd name="connsiteY67" fmla="*/ 1673164 h 1979851"/>
                    <a:gd name="connsiteX68" fmla="*/ 1047546 w 3270807"/>
                    <a:gd name="connsiteY68" fmla="*/ 1503619 h 1979851"/>
                    <a:gd name="connsiteX69" fmla="*/ 807516 w 3270807"/>
                    <a:gd name="connsiteY69" fmla="*/ 1539814 h 1979851"/>
                    <a:gd name="connsiteX70" fmla="*/ 681786 w 3270807"/>
                    <a:gd name="connsiteY70" fmla="*/ 1459804 h 1979851"/>
                    <a:gd name="connsiteX71" fmla="*/ 674166 w 3270807"/>
                    <a:gd name="connsiteY71" fmla="*/ 1334074 h 1979851"/>
                    <a:gd name="connsiteX72" fmla="*/ 769416 w 3270807"/>
                    <a:gd name="connsiteY72" fmla="*/ 1242634 h 1979851"/>
                    <a:gd name="connsiteX73" fmla="*/ 929436 w 3270807"/>
                    <a:gd name="connsiteY73" fmla="*/ 1246444 h 1979851"/>
                    <a:gd name="connsiteX74" fmla="*/ 1135176 w 3270807"/>
                    <a:gd name="connsiteY74" fmla="*/ 1334074 h 1979851"/>
                    <a:gd name="connsiteX75" fmla="*/ 1344726 w 3270807"/>
                    <a:gd name="connsiteY75" fmla="*/ 1558864 h 1979851"/>
                    <a:gd name="connsiteX76" fmla="*/ 1386636 w 3270807"/>
                    <a:gd name="connsiteY76" fmla="*/ 1608394 h 1979851"/>
                    <a:gd name="connsiteX77" fmla="*/ 1409496 w 3270807"/>
                    <a:gd name="connsiteY77" fmla="*/ 1555054 h 1979851"/>
                    <a:gd name="connsiteX78" fmla="*/ 1208201 w 3270807"/>
                    <a:gd name="connsiteY78" fmla="*/ 1155639 h 1979851"/>
                    <a:gd name="connsiteX79" fmla="*/ 959916 w 3270807"/>
                    <a:gd name="connsiteY79" fmla="*/ 891479 h 1979851"/>
                    <a:gd name="connsiteX80" fmla="*/ 684961 w 3270807"/>
                    <a:gd name="connsiteY80" fmla="*/ 720029 h 1979851"/>
                    <a:gd name="connsiteX81" fmla="*/ 361746 w 3270807"/>
                    <a:gd name="connsiteY81" fmla="*/ 668594 h 1979851"/>
                    <a:gd name="connsiteX82" fmla="*/ 82346 w 3270807"/>
                    <a:gd name="connsiteY82" fmla="*/ 573344 h 1979851"/>
                    <a:gd name="connsiteX83" fmla="*/ 6146 w 3270807"/>
                    <a:gd name="connsiteY83" fmla="*/ 423484 h 1979851"/>
                    <a:gd name="connsiteX84" fmla="*/ 167436 w 3270807"/>
                    <a:gd name="connsiteY84" fmla="*/ 358714 h 1979851"/>
                    <a:gd name="connsiteX85" fmla="*/ 459536 w 3270807"/>
                    <a:gd name="connsiteY85" fmla="*/ 431104 h 1979851"/>
                    <a:gd name="connsiteX86" fmla="*/ 796086 w 3270807"/>
                    <a:gd name="connsiteY86" fmla="*/ 638114 h 1979851"/>
                    <a:gd name="connsiteX87" fmla="*/ 1111046 w 3270807"/>
                    <a:gd name="connsiteY87" fmla="*/ 889574 h 1979851"/>
                    <a:gd name="connsiteX88" fmla="*/ 1104696 w 3270807"/>
                    <a:gd name="connsiteY88" fmla="*/ 720664 h 1979851"/>
                    <a:gd name="connsiteX89" fmla="*/ 1152956 w 3270807"/>
                    <a:gd name="connsiteY89" fmla="*/ 297754 h 1979851"/>
                    <a:gd name="connsiteX90" fmla="*/ 1217726 w 3270807"/>
                    <a:gd name="connsiteY90" fmla="*/ 109794 h 1979851"/>
                    <a:gd name="connsiteX91" fmla="*/ 1336471 w 3270807"/>
                    <a:gd name="connsiteY91" fmla="*/ 3144 h 1979851"/>
                    <a:gd name="connsiteX92" fmla="*/ 1377632 w 3270807"/>
                    <a:gd name="connsiteY92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07575 w 3270807"/>
                    <a:gd name="connsiteY51" fmla="*/ 1843734 h 1979851"/>
                    <a:gd name="connsiteX52" fmla="*/ 1695853 w 3270807"/>
                    <a:gd name="connsiteY52" fmla="*/ 1837162 h 1979851"/>
                    <a:gd name="connsiteX53" fmla="*/ 1698288 w 3270807"/>
                    <a:gd name="connsiteY53" fmla="*/ 1825012 h 1979851"/>
                    <a:gd name="connsiteX54" fmla="*/ 1690744 w 3270807"/>
                    <a:gd name="connsiteY54" fmla="*/ 1726917 h 1979851"/>
                    <a:gd name="connsiteX55" fmla="*/ 1623570 w 3270807"/>
                    <a:gd name="connsiteY55" fmla="*/ 1505692 h 1979851"/>
                    <a:gd name="connsiteX56" fmla="*/ 1612482 w 3270807"/>
                    <a:gd name="connsiteY56" fmla="*/ 1497525 h 1979851"/>
                    <a:gd name="connsiteX57" fmla="*/ 1610128 w 3270807"/>
                    <a:gd name="connsiteY57" fmla="*/ 1501571 h 1979851"/>
                    <a:gd name="connsiteX58" fmla="*/ 1607774 w 3270807"/>
                    <a:gd name="connsiteY58" fmla="*/ 1497525 h 1979851"/>
                    <a:gd name="connsiteX59" fmla="*/ 1529511 w 3270807"/>
                    <a:gd name="connsiteY59" fmla="*/ 1726917 h 1979851"/>
                    <a:gd name="connsiteX60" fmla="*/ 1521968 w 3270807"/>
                    <a:gd name="connsiteY60" fmla="*/ 1825012 h 1979851"/>
                    <a:gd name="connsiteX61" fmla="*/ 1523812 w 3270807"/>
                    <a:gd name="connsiteY61" fmla="*/ 1834216 h 1979851"/>
                    <a:gd name="connsiteX62" fmla="*/ 1518239 w 3270807"/>
                    <a:gd name="connsiteY62" fmla="*/ 1837360 h 1979851"/>
                    <a:gd name="connsiteX63" fmla="*/ 1442208 w 3270807"/>
                    <a:gd name="connsiteY63" fmla="*/ 1907923 h 1979851"/>
                    <a:gd name="connsiteX64" fmla="*/ 1414797 w 3270807"/>
                    <a:gd name="connsiteY64" fmla="*/ 1942493 h 1979851"/>
                    <a:gd name="connsiteX65" fmla="*/ 1409645 w 3270807"/>
                    <a:gd name="connsiteY65" fmla="*/ 1933465 h 1979851"/>
                    <a:gd name="connsiteX66" fmla="*/ 1310436 w 3270807"/>
                    <a:gd name="connsiteY66" fmla="*/ 1673164 h 1979851"/>
                    <a:gd name="connsiteX67" fmla="*/ 1047546 w 3270807"/>
                    <a:gd name="connsiteY67" fmla="*/ 1503619 h 1979851"/>
                    <a:gd name="connsiteX68" fmla="*/ 807516 w 3270807"/>
                    <a:gd name="connsiteY68" fmla="*/ 1539814 h 1979851"/>
                    <a:gd name="connsiteX69" fmla="*/ 681786 w 3270807"/>
                    <a:gd name="connsiteY69" fmla="*/ 1459804 h 1979851"/>
                    <a:gd name="connsiteX70" fmla="*/ 674166 w 3270807"/>
                    <a:gd name="connsiteY70" fmla="*/ 1334074 h 1979851"/>
                    <a:gd name="connsiteX71" fmla="*/ 769416 w 3270807"/>
                    <a:gd name="connsiteY71" fmla="*/ 1242634 h 1979851"/>
                    <a:gd name="connsiteX72" fmla="*/ 929436 w 3270807"/>
                    <a:gd name="connsiteY72" fmla="*/ 1246444 h 1979851"/>
                    <a:gd name="connsiteX73" fmla="*/ 1135176 w 3270807"/>
                    <a:gd name="connsiteY73" fmla="*/ 1334074 h 1979851"/>
                    <a:gd name="connsiteX74" fmla="*/ 1344726 w 3270807"/>
                    <a:gd name="connsiteY74" fmla="*/ 1558864 h 1979851"/>
                    <a:gd name="connsiteX75" fmla="*/ 1386636 w 3270807"/>
                    <a:gd name="connsiteY75" fmla="*/ 1608394 h 1979851"/>
                    <a:gd name="connsiteX76" fmla="*/ 1409496 w 3270807"/>
                    <a:gd name="connsiteY76" fmla="*/ 1555054 h 1979851"/>
                    <a:gd name="connsiteX77" fmla="*/ 1208201 w 3270807"/>
                    <a:gd name="connsiteY77" fmla="*/ 1155639 h 1979851"/>
                    <a:gd name="connsiteX78" fmla="*/ 959916 w 3270807"/>
                    <a:gd name="connsiteY78" fmla="*/ 891479 h 1979851"/>
                    <a:gd name="connsiteX79" fmla="*/ 684961 w 3270807"/>
                    <a:gd name="connsiteY79" fmla="*/ 720029 h 1979851"/>
                    <a:gd name="connsiteX80" fmla="*/ 361746 w 3270807"/>
                    <a:gd name="connsiteY80" fmla="*/ 668594 h 1979851"/>
                    <a:gd name="connsiteX81" fmla="*/ 82346 w 3270807"/>
                    <a:gd name="connsiteY81" fmla="*/ 573344 h 1979851"/>
                    <a:gd name="connsiteX82" fmla="*/ 6146 w 3270807"/>
                    <a:gd name="connsiteY82" fmla="*/ 423484 h 1979851"/>
                    <a:gd name="connsiteX83" fmla="*/ 167436 w 3270807"/>
                    <a:gd name="connsiteY83" fmla="*/ 358714 h 1979851"/>
                    <a:gd name="connsiteX84" fmla="*/ 459536 w 3270807"/>
                    <a:gd name="connsiteY84" fmla="*/ 431104 h 1979851"/>
                    <a:gd name="connsiteX85" fmla="*/ 796086 w 3270807"/>
                    <a:gd name="connsiteY85" fmla="*/ 638114 h 1979851"/>
                    <a:gd name="connsiteX86" fmla="*/ 1111046 w 3270807"/>
                    <a:gd name="connsiteY86" fmla="*/ 889574 h 1979851"/>
                    <a:gd name="connsiteX87" fmla="*/ 1104696 w 3270807"/>
                    <a:gd name="connsiteY87" fmla="*/ 720664 h 1979851"/>
                    <a:gd name="connsiteX88" fmla="*/ 1152956 w 3270807"/>
                    <a:gd name="connsiteY88" fmla="*/ 297754 h 1979851"/>
                    <a:gd name="connsiteX89" fmla="*/ 1217726 w 3270807"/>
                    <a:gd name="connsiteY89" fmla="*/ 109794 h 1979851"/>
                    <a:gd name="connsiteX90" fmla="*/ 1336471 w 3270807"/>
                    <a:gd name="connsiteY90" fmla="*/ 3144 h 1979851"/>
                    <a:gd name="connsiteX91" fmla="*/ 1377632 w 3270807"/>
                    <a:gd name="connsiteY91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07575 w 3270807"/>
                    <a:gd name="connsiteY51" fmla="*/ 1843734 h 1979851"/>
                    <a:gd name="connsiteX52" fmla="*/ 1695853 w 3270807"/>
                    <a:gd name="connsiteY52" fmla="*/ 1837162 h 1979851"/>
                    <a:gd name="connsiteX53" fmla="*/ 1698288 w 3270807"/>
                    <a:gd name="connsiteY53" fmla="*/ 1825012 h 1979851"/>
                    <a:gd name="connsiteX54" fmla="*/ 1690744 w 3270807"/>
                    <a:gd name="connsiteY54" fmla="*/ 1726917 h 1979851"/>
                    <a:gd name="connsiteX55" fmla="*/ 1623570 w 3270807"/>
                    <a:gd name="connsiteY55" fmla="*/ 1505692 h 1979851"/>
                    <a:gd name="connsiteX56" fmla="*/ 1610128 w 3270807"/>
                    <a:gd name="connsiteY56" fmla="*/ 1501571 h 1979851"/>
                    <a:gd name="connsiteX57" fmla="*/ 1607774 w 3270807"/>
                    <a:gd name="connsiteY57" fmla="*/ 1497525 h 1979851"/>
                    <a:gd name="connsiteX58" fmla="*/ 1529511 w 3270807"/>
                    <a:gd name="connsiteY58" fmla="*/ 1726917 h 1979851"/>
                    <a:gd name="connsiteX59" fmla="*/ 1521968 w 3270807"/>
                    <a:gd name="connsiteY59" fmla="*/ 1825012 h 1979851"/>
                    <a:gd name="connsiteX60" fmla="*/ 1523812 w 3270807"/>
                    <a:gd name="connsiteY60" fmla="*/ 1834216 h 1979851"/>
                    <a:gd name="connsiteX61" fmla="*/ 1518239 w 3270807"/>
                    <a:gd name="connsiteY61" fmla="*/ 1837360 h 1979851"/>
                    <a:gd name="connsiteX62" fmla="*/ 1442208 w 3270807"/>
                    <a:gd name="connsiteY62" fmla="*/ 1907923 h 1979851"/>
                    <a:gd name="connsiteX63" fmla="*/ 1414797 w 3270807"/>
                    <a:gd name="connsiteY63" fmla="*/ 1942493 h 1979851"/>
                    <a:gd name="connsiteX64" fmla="*/ 1409645 w 3270807"/>
                    <a:gd name="connsiteY64" fmla="*/ 1933465 h 1979851"/>
                    <a:gd name="connsiteX65" fmla="*/ 1310436 w 3270807"/>
                    <a:gd name="connsiteY65" fmla="*/ 1673164 h 1979851"/>
                    <a:gd name="connsiteX66" fmla="*/ 1047546 w 3270807"/>
                    <a:gd name="connsiteY66" fmla="*/ 1503619 h 1979851"/>
                    <a:gd name="connsiteX67" fmla="*/ 807516 w 3270807"/>
                    <a:gd name="connsiteY67" fmla="*/ 1539814 h 1979851"/>
                    <a:gd name="connsiteX68" fmla="*/ 681786 w 3270807"/>
                    <a:gd name="connsiteY68" fmla="*/ 1459804 h 1979851"/>
                    <a:gd name="connsiteX69" fmla="*/ 674166 w 3270807"/>
                    <a:gd name="connsiteY69" fmla="*/ 1334074 h 1979851"/>
                    <a:gd name="connsiteX70" fmla="*/ 769416 w 3270807"/>
                    <a:gd name="connsiteY70" fmla="*/ 1242634 h 1979851"/>
                    <a:gd name="connsiteX71" fmla="*/ 929436 w 3270807"/>
                    <a:gd name="connsiteY71" fmla="*/ 1246444 h 1979851"/>
                    <a:gd name="connsiteX72" fmla="*/ 1135176 w 3270807"/>
                    <a:gd name="connsiteY72" fmla="*/ 1334074 h 1979851"/>
                    <a:gd name="connsiteX73" fmla="*/ 1344726 w 3270807"/>
                    <a:gd name="connsiteY73" fmla="*/ 1558864 h 1979851"/>
                    <a:gd name="connsiteX74" fmla="*/ 1386636 w 3270807"/>
                    <a:gd name="connsiteY74" fmla="*/ 1608394 h 1979851"/>
                    <a:gd name="connsiteX75" fmla="*/ 1409496 w 3270807"/>
                    <a:gd name="connsiteY75" fmla="*/ 1555054 h 1979851"/>
                    <a:gd name="connsiteX76" fmla="*/ 1208201 w 3270807"/>
                    <a:gd name="connsiteY76" fmla="*/ 1155639 h 1979851"/>
                    <a:gd name="connsiteX77" fmla="*/ 959916 w 3270807"/>
                    <a:gd name="connsiteY77" fmla="*/ 891479 h 1979851"/>
                    <a:gd name="connsiteX78" fmla="*/ 684961 w 3270807"/>
                    <a:gd name="connsiteY78" fmla="*/ 720029 h 1979851"/>
                    <a:gd name="connsiteX79" fmla="*/ 361746 w 3270807"/>
                    <a:gd name="connsiteY79" fmla="*/ 668594 h 1979851"/>
                    <a:gd name="connsiteX80" fmla="*/ 82346 w 3270807"/>
                    <a:gd name="connsiteY80" fmla="*/ 573344 h 1979851"/>
                    <a:gd name="connsiteX81" fmla="*/ 6146 w 3270807"/>
                    <a:gd name="connsiteY81" fmla="*/ 423484 h 1979851"/>
                    <a:gd name="connsiteX82" fmla="*/ 167436 w 3270807"/>
                    <a:gd name="connsiteY82" fmla="*/ 358714 h 1979851"/>
                    <a:gd name="connsiteX83" fmla="*/ 459536 w 3270807"/>
                    <a:gd name="connsiteY83" fmla="*/ 431104 h 1979851"/>
                    <a:gd name="connsiteX84" fmla="*/ 796086 w 3270807"/>
                    <a:gd name="connsiteY84" fmla="*/ 638114 h 1979851"/>
                    <a:gd name="connsiteX85" fmla="*/ 1111046 w 3270807"/>
                    <a:gd name="connsiteY85" fmla="*/ 889574 h 1979851"/>
                    <a:gd name="connsiteX86" fmla="*/ 1104696 w 3270807"/>
                    <a:gd name="connsiteY86" fmla="*/ 720664 h 1979851"/>
                    <a:gd name="connsiteX87" fmla="*/ 1152956 w 3270807"/>
                    <a:gd name="connsiteY87" fmla="*/ 297754 h 1979851"/>
                    <a:gd name="connsiteX88" fmla="*/ 1217726 w 3270807"/>
                    <a:gd name="connsiteY88" fmla="*/ 109794 h 1979851"/>
                    <a:gd name="connsiteX89" fmla="*/ 1336471 w 3270807"/>
                    <a:gd name="connsiteY89" fmla="*/ 3144 h 1979851"/>
                    <a:gd name="connsiteX90" fmla="*/ 1377632 w 3270807"/>
                    <a:gd name="connsiteY90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07575 w 3270807"/>
                    <a:gd name="connsiteY51" fmla="*/ 1843734 h 1979851"/>
                    <a:gd name="connsiteX52" fmla="*/ 1695853 w 3270807"/>
                    <a:gd name="connsiteY52" fmla="*/ 1837162 h 1979851"/>
                    <a:gd name="connsiteX53" fmla="*/ 1698288 w 3270807"/>
                    <a:gd name="connsiteY53" fmla="*/ 1825012 h 1979851"/>
                    <a:gd name="connsiteX54" fmla="*/ 1690744 w 3270807"/>
                    <a:gd name="connsiteY54" fmla="*/ 1726917 h 1979851"/>
                    <a:gd name="connsiteX55" fmla="*/ 1610128 w 3270807"/>
                    <a:gd name="connsiteY55" fmla="*/ 1501571 h 1979851"/>
                    <a:gd name="connsiteX56" fmla="*/ 1607774 w 3270807"/>
                    <a:gd name="connsiteY56" fmla="*/ 1497525 h 1979851"/>
                    <a:gd name="connsiteX57" fmla="*/ 1529511 w 3270807"/>
                    <a:gd name="connsiteY57" fmla="*/ 1726917 h 1979851"/>
                    <a:gd name="connsiteX58" fmla="*/ 1521968 w 3270807"/>
                    <a:gd name="connsiteY58" fmla="*/ 1825012 h 1979851"/>
                    <a:gd name="connsiteX59" fmla="*/ 1523812 w 3270807"/>
                    <a:gd name="connsiteY59" fmla="*/ 1834216 h 1979851"/>
                    <a:gd name="connsiteX60" fmla="*/ 1518239 w 3270807"/>
                    <a:gd name="connsiteY60" fmla="*/ 1837360 h 1979851"/>
                    <a:gd name="connsiteX61" fmla="*/ 1442208 w 3270807"/>
                    <a:gd name="connsiteY61" fmla="*/ 1907923 h 1979851"/>
                    <a:gd name="connsiteX62" fmla="*/ 1414797 w 3270807"/>
                    <a:gd name="connsiteY62" fmla="*/ 1942493 h 1979851"/>
                    <a:gd name="connsiteX63" fmla="*/ 1409645 w 3270807"/>
                    <a:gd name="connsiteY63" fmla="*/ 1933465 h 1979851"/>
                    <a:gd name="connsiteX64" fmla="*/ 1310436 w 3270807"/>
                    <a:gd name="connsiteY64" fmla="*/ 1673164 h 1979851"/>
                    <a:gd name="connsiteX65" fmla="*/ 1047546 w 3270807"/>
                    <a:gd name="connsiteY65" fmla="*/ 1503619 h 1979851"/>
                    <a:gd name="connsiteX66" fmla="*/ 807516 w 3270807"/>
                    <a:gd name="connsiteY66" fmla="*/ 1539814 h 1979851"/>
                    <a:gd name="connsiteX67" fmla="*/ 681786 w 3270807"/>
                    <a:gd name="connsiteY67" fmla="*/ 1459804 h 1979851"/>
                    <a:gd name="connsiteX68" fmla="*/ 674166 w 3270807"/>
                    <a:gd name="connsiteY68" fmla="*/ 1334074 h 1979851"/>
                    <a:gd name="connsiteX69" fmla="*/ 769416 w 3270807"/>
                    <a:gd name="connsiteY69" fmla="*/ 1242634 h 1979851"/>
                    <a:gd name="connsiteX70" fmla="*/ 929436 w 3270807"/>
                    <a:gd name="connsiteY70" fmla="*/ 1246444 h 1979851"/>
                    <a:gd name="connsiteX71" fmla="*/ 1135176 w 3270807"/>
                    <a:gd name="connsiteY71" fmla="*/ 1334074 h 1979851"/>
                    <a:gd name="connsiteX72" fmla="*/ 1344726 w 3270807"/>
                    <a:gd name="connsiteY72" fmla="*/ 1558864 h 1979851"/>
                    <a:gd name="connsiteX73" fmla="*/ 1386636 w 3270807"/>
                    <a:gd name="connsiteY73" fmla="*/ 1608394 h 1979851"/>
                    <a:gd name="connsiteX74" fmla="*/ 1409496 w 3270807"/>
                    <a:gd name="connsiteY74" fmla="*/ 1555054 h 1979851"/>
                    <a:gd name="connsiteX75" fmla="*/ 1208201 w 3270807"/>
                    <a:gd name="connsiteY75" fmla="*/ 1155639 h 1979851"/>
                    <a:gd name="connsiteX76" fmla="*/ 959916 w 3270807"/>
                    <a:gd name="connsiteY76" fmla="*/ 891479 h 1979851"/>
                    <a:gd name="connsiteX77" fmla="*/ 684961 w 3270807"/>
                    <a:gd name="connsiteY77" fmla="*/ 720029 h 1979851"/>
                    <a:gd name="connsiteX78" fmla="*/ 361746 w 3270807"/>
                    <a:gd name="connsiteY78" fmla="*/ 668594 h 1979851"/>
                    <a:gd name="connsiteX79" fmla="*/ 82346 w 3270807"/>
                    <a:gd name="connsiteY79" fmla="*/ 573344 h 1979851"/>
                    <a:gd name="connsiteX80" fmla="*/ 6146 w 3270807"/>
                    <a:gd name="connsiteY80" fmla="*/ 423484 h 1979851"/>
                    <a:gd name="connsiteX81" fmla="*/ 167436 w 3270807"/>
                    <a:gd name="connsiteY81" fmla="*/ 358714 h 1979851"/>
                    <a:gd name="connsiteX82" fmla="*/ 459536 w 3270807"/>
                    <a:gd name="connsiteY82" fmla="*/ 431104 h 1979851"/>
                    <a:gd name="connsiteX83" fmla="*/ 796086 w 3270807"/>
                    <a:gd name="connsiteY83" fmla="*/ 638114 h 1979851"/>
                    <a:gd name="connsiteX84" fmla="*/ 1111046 w 3270807"/>
                    <a:gd name="connsiteY84" fmla="*/ 889574 h 1979851"/>
                    <a:gd name="connsiteX85" fmla="*/ 1104696 w 3270807"/>
                    <a:gd name="connsiteY85" fmla="*/ 720664 h 1979851"/>
                    <a:gd name="connsiteX86" fmla="*/ 1152956 w 3270807"/>
                    <a:gd name="connsiteY86" fmla="*/ 297754 h 1979851"/>
                    <a:gd name="connsiteX87" fmla="*/ 1217726 w 3270807"/>
                    <a:gd name="connsiteY87" fmla="*/ 109794 h 1979851"/>
                    <a:gd name="connsiteX88" fmla="*/ 1336471 w 3270807"/>
                    <a:gd name="connsiteY88" fmla="*/ 3144 h 1979851"/>
                    <a:gd name="connsiteX89" fmla="*/ 1377632 w 3270807"/>
                    <a:gd name="connsiteY89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07575 w 3270807"/>
                    <a:gd name="connsiteY51" fmla="*/ 1843734 h 1979851"/>
                    <a:gd name="connsiteX52" fmla="*/ 1695853 w 3270807"/>
                    <a:gd name="connsiteY52" fmla="*/ 1837162 h 1979851"/>
                    <a:gd name="connsiteX53" fmla="*/ 1698288 w 3270807"/>
                    <a:gd name="connsiteY53" fmla="*/ 1825012 h 1979851"/>
                    <a:gd name="connsiteX54" fmla="*/ 1690744 w 3270807"/>
                    <a:gd name="connsiteY54" fmla="*/ 1726917 h 1979851"/>
                    <a:gd name="connsiteX55" fmla="*/ 1610128 w 3270807"/>
                    <a:gd name="connsiteY55" fmla="*/ 1501571 h 1979851"/>
                    <a:gd name="connsiteX56" fmla="*/ 1607774 w 3270807"/>
                    <a:gd name="connsiteY56" fmla="*/ 1535625 h 1979851"/>
                    <a:gd name="connsiteX57" fmla="*/ 1529511 w 3270807"/>
                    <a:gd name="connsiteY57" fmla="*/ 1726917 h 1979851"/>
                    <a:gd name="connsiteX58" fmla="*/ 1521968 w 3270807"/>
                    <a:gd name="connsiteY58" fmla="*/ 1825012 h 1979851"/>
                    <a:gd name="connsiteX59" fmla="*/ 1523812 w 3270807"/>
                    <a:gd name="connsiteY59" fmla="*/ 1834216 h 1979851"/>
                    <a:gd name="connsiteX60" fmla="*/ 1518239 w 3270807"/>
                    <a:gd name="connsiteY60" fmla="*/ 1837360 h 1979851"/>
                    <a:gd name="connsiteX61" fmla="*/ 1442208 w 3270807"/>
                    <a:gd name="connsiteY61" fmla="*/ 1907923 h 1979851"/>
                    <a:gd name="connsiteX62" fmla="*/ 1414797 w 3270807"/>
                    <a:gd name="connsiteY62" fmla="*/ 1942493 h 1979851"/>
                    <a:gd name="connsiteX63" fmla="*/ 1409645 w 3270807"/>
                    <a:gd name="connsiteY63" fmla="*/ 1933465 h 1979851"/>
                    <a:gd name="connsiteX64" fmla="*/ 1310436 w 3270807"/>
                    <a:gd name="connsiteY64" fmla="*/ 1673164 h 1979851"/>
                    <a:gd name="connsiteX65" fmla="*/ 1047546 w 3270807"/>
                    <a:gd name="connsiteY65" fmla="*/ 1503619 h 1979851"/>
                    <a:gd name="connsiteX66" fmla="*/ 807516 w 3270807"/>
                    <a:gd name="connsiteY66" fmla="*/ 1539814 h 1979851"/>
                    <a:gd name="connsiteX67" fmla="*/ 681786 w 3270807"/>
                    <a:gd name="connsiteY67" fmla="*/ 1459804 h 1979851"/>
                    <a:gd name="connsiteX68" fmla="*/ 674166 w 3270807"/>
                    <a:gd name="connsiteY68" fmla="*/ 1334074 h 1979851"/>
                    <a:gd name="connsiteX69" fmla="*/ 769416 w 3270807"/>
                    <a:gd name="connsiteY69" fmla="*/ 1242634 h 1979851"/>
                    <a:gd name="connsiteX70" fmla="*/ 929436 w 3270807"/>
                    <a:gd name="connsiteY70" fmla="*/ 1246444 h 1979851"/>
                    <a:gd name="connsiteX71" fmla="*/ 1135176 w 3270807"/>
                    <a:gd name="connsiteY71" fmla="*/ 1334074 h 1979851"/>
                    <a:gd name="connsiteX72" fmla="*/ 1344726 w 3270807"/>
                    <a:gd name="connsiteY72" fmla="*/ 1558864 h 1979851"/>
                    <a:gd name="connsiteX73" fmla="*/ 1386636 w 3270807"/>
                    <a:gd name="connsiteY73" fmla="*/ 1608394 h 1979851"/>
                    <a:gd name="connsiteX74" fmla="*/ 1409496 w 3270807"/>
                    <a:gd name="connsiteY74" fmla="*/ 1555054 h 1979851"/>
                    <a:gd name="connsiteX75" fmla="*/ 1208201 w 3270807"/>
                    <a:gd name="connsiteY75" fmla="*/ 1155639 h 1979851"/>
                    <a:gd name="connsiteX76" fmla="*/ 959916 w 3270807"/>
                    <a:gd name="connsiteY76" fmla="*/ 891479 h 1979851"/>
                    <a:gd name="connsiteX77" fmla="*/ 684961 w 3270807"/>
                    <a:gd name="connsiteY77" fmla="*/ 720029 h 1979851"/>
                    <a:gd name="connsiteX78" fmla="*/ 361746 w 3270807"/>
                    <a:gd name="connsiteY78" fmla="*/ 668594 h 1979851"/>
                    <a:gd name="connsiteX79" fmla="*/ 82346 w 3270807"/>
                    <a:gd name="connsiteY79" fmla="*/ 573344 h 1979851"/>
                    <a:gd name="connsiteX80" fmla="*/ 6146 w 3270807"/>
                    <a:gd name="connsiteY80" fmla="*/ 423484 h 1979851"/>
                    <a:gd name="connsiteX81" fmla="*/ 167436 w 3270807"/>
                    <a:gd name="connsiteY81" fmla="*/ 358714 h 1979851"/>
                    <a:gd name="connsiteX82" fmla="*/ 459536 w 3270807"/>
                    <a:gd name="connsiteY82" fmla="*/ 431104 h 1979851"/>
                    <a:gd name="connsiteX83" fmla="*/ 796086 w 3270807"/>
                    <a:gd name="connsiteY83" fmla="*/ 638114 h 1979851"/>
                    <a:gd name="connsiteX84" fmla="*/ 1111046 w 3270807"/>
                    <a:gd name="connsiteY84" fmla="*/ 889574 h 1979851"/>
                    <a:gd name="connsiteX85" fmla="*/ 1104696 w 3270807"/>
                    <a:gd name="connsiteY85" fmla="*/ 720664 h 1979851"/>
                    <a:gd name="connsiteX86" fmla="*/ 1152956 w 3270807"/>
                    <a:gd name="connsiteY86" fmla="*/ 297754 h 1979851"/>
                    <a:gd name="connsiteX87" fmla="*/ 1217726 w 3270807"/>
                    <a:gd name="connsiteY87" fmla="*/ 109794 h 1979851"/>
                    <a:gd name="connsiteX88" fmla="*/ 1336471 w 3270807"/>
                    <a:gd name="connsiteY88" fmla="*/ 3144 h 1979851"/>
                    <a:gd name="connsiteX89" fmla="*/ 1377632 w 3270807"/>
                    <a:gd name="connsiteY89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07575 w 3270807"/>
                    <a:gd name="connsiteY51" fmla="*/ 1843734 h 1979851"/>
                    <a:gd name="connsiteX52" fmla="*/ 1695853 w 3270807"/>
                    <a:gd name="connsiteY52" fmla="*/ 1837162 h 1979851"/>
                    <a:gd name="connsiteX53" fmla="*/ 1698288 w 3270807"/>
                    <a:gd name="connsiteY53" fmla="*/ 1825012 h 1979851"/>
                    <a:gd name="connsiteX54" fmla="*/ 1690744 w 3270807"/>
                    <a:gd name="connsiteY54" fmla="*/ 1726917 h 1979851"/>
                    <a:gd name="connsiteX55" fmla="*/ 1607774 w 3270807"/>
                    <a:gd name="connsiteY55" fmla="*/ 1535625 h 1979851"/>
                    <a:gd name="connsiteX56" fmla="*/ 1529511 w 3270807"/>
                    <a:gd name="connsiteY56" fmla="*/ 1726917 h 1979851"/>
                    <a:gd name="connsiteX57" fmla="*/ 1521968 w 3270807"/>
                    <a:gd name="connsiteY57" fmla="*/ 1825012 h 1979851"/>
                    <a:gd name="connsiteX58" fmla="*/ 1523812 w 3270807"/>
                    <a:gd name="connsiteY58" fmla="*/ 1834216 h 1979851"/>
                    <a:gd name="connsiteX59" fmla="*/ 1518239 w 3270807"/>
                    <a:gd name="connsiteY59" fmla="*/ 1837360 h 1979851"/>
                    <a:gd name="connsiteX60" fmla="*/ 1442208 w 3270807"/>
                    <a:gd name="connsiteY60" fmla="*/ 1907923 h 1979851"/>
                    <a:gd name="connsiteX61" fmla="*/ 1414797 w 3270807"/>
                    <a:gd name="connsiteY61" fmla="*/ 1942493 h 1979851"/>
                    <a:gd name="connsiteX62" fmla="*/ 1409645 w 3270807"/>
                    <a:gd name="connsiteY62" fmla="*/ 1933465 h 1979851"/>
                    <a:gd name="connsiteX63" fmla="*/ 1310436 w 3270807"/>
                    <a:gd name="connsiteY63" fmla="*/ 1673164 h 1979851"/>
                    <a:gd name="connsiteX64" fmla="*/ 1047546 w 3270807"/>
                    <a:gd name="connsiteY64" fmla="*/ 1503619 h 1979851"/>
                    <a:gd name="connsiteX65" fmla="*/ 807516 w 3270807"/>
                    <a:gd name="connsiteY65" fmla="*/ 1539814 h 1979851"/>
                    <a:gd name="connsiteX66" fmla="*/ 681786 w 3270807"/>
                    <a:gd name="connsiteY66" fmla="*/ 1459804 h 1979851"/>
                    <a:gd name="connsiteX67" fmla="*/ 674166 w 3270807"/>
                    <a:gd name="connsiteY67" fmla="*/ 1334074 h 1979851"/>
                    <a:gd name="connsiteX68" fmla="*/ 769416 w 3270807"/>
                    <a:gd name="connsiteY68" fmla="*/ 1242634 h 1979851"/>
                    <a:gd name="connsiteX69" fmla="*/ 929436 w 3270807"/>
                    <a:gd name="connsiteY69" fmla="*/ 1246444 h 1979851"/>
                    <a:gd name="connsiteX70" fmla="*/ 1135176 w 3270807"/>
                    <a:gd name="connsiteY70" fmla="*/ 1334074 h 1979851"/>
                    <a:gd name="connsiteX71" fmla="*/ 1344726 w 3270807"/>
                    <a:gd name="connsiteY71" fmla="*/ 1558864 h 1979851"/>
                    <a:gd name="connsiteX72" fmla="*/ 1386636 w 3270807"/>
                    <a:gd name="connsiteY72" fmla="*/ 1608394 h 1979851"/>
                    <a:gd name="connsiteX73" fmla="*/ 1409496 w 3270807"/>
                    <a:gd name="connsiteY73" fmla="*/ 1555054 h 1979851"/>
                    <a:gd name="connsiteX74" fmla="*/ 1208201 w 3270807"/>
                    <a:gd name="connsiteY74" fmla="*/ 1155639 h 1979851"/>
                    <a:gd name="connsiteX75" fmla="*/ 959916 w 3270807"/>
                    <a:gd name="connsiteY75" fmla="*/ 891479 h 1979851"/>
                    <a:gd name="connsiteX76" fmla="*/ 684961 w 3270807"/>
                    <a:gd name="connsiteY76" fmla="*/ 720029 h 1979851"/>
                    <a:gd name="connsiteX77" fmla="*/ 361746 w 3270807"/>
                    <a:gd name="connsiteY77" fmla="*/ 668594 h 1979851"/>
                    <a:gd name="connsiteX78" fmla="*/ 82346 w 3270807"/>
                    <a:gd name="connsiteY78" fmla="*/ 573344 h 1979851"/>
                    <a:gd name="connsiteX79" fmla="*/ 6146 w 3270807"/>
                    <a:gd name="connsiteY79" fmla="*/ 423484 h 1979851"/>
                    <a:gd name="connsiteX80" fmla="*/ 167436 w 3270807"/>
                    <a:gd name="connsiteY80" fmla="*/ 358714 h 1979851"/>
                    <a:gd name="connsiteX81" fmla="*/ 459536 w 3270807"/>
                    <a:gd name="connsiteY81" fmla="*/ 431104 h 1979851"/>
                    <a:gd name="connsiteX82" fmla="*/ 796086 w 3270807"/>
                    <a:gd name="connsiteY82" fmla="*/ 638114 h 1979851"/>
                    <a:gd name="connsiteX83" fmla="*/ 1111046 w 3270807"/>
                    <a:gd name="connsiteY83" fmla="*/ 889574 h 1979851"/>
                    <a:gd name="connsiteX84" fmla="*/ 1104696 w 3270807"/>
                    <a:gd name="connsiteY84" fmla="*/ 720664 h 1979851"/>
                    <a:gd name="connsiteX85" fmla="*/ 1152956 w 3270807"/>
                    <a:gd name="connsiteY85" fmla="*/ 297754 h 1979851"/>
                    <a:gd name="connsiteX86" fmla="*/ 1217726 w 3270807"/>
                    <a:gd name="connsiteY86" fmla="*/ 109794 h 1979851"/>
                    <a:gd name="connsiteX87" fmla="*/ 1336471 w 3270807"/>
                    <a:gd name="connsiteY87" fmla="*/ 3144 h 1979851"/>
                    <a:gd name="connsiteX88" fmla="*/ 1377632 w 3270807"/>
                    <a:gd name="connsiteY88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07575 w 3270807"/>
                    <a:gd name="connsiteY51" fmla="*/ 1843734 h 1979851"/>
                    <a:gd name="connsiteX52" fmla="*/ 1695853 w 3270807"/>
                    <a:gd name="connsiteY52" fmla="*/ 1837162 h 1979851"/>
                    <a:gd name="connsiteX53" fmla="*/ 1698288 w 3270807"/>
                    <a:gd name="connsiteY53" fmla="*/ 1825012 h 1979851"/>
                    <a:gd name="connsiteX54" fmla="*/ 1690744 w 3270807"/>
                    <a:gd name="connsiteY54" fmla="*/ 1726917 h 1979851"/>
                    <a:gd name="connsiteX55" fmla="*/ 1623014 w 3270807"/>
                    <a:gd name="connsiteY55" fmla="*/ 1508955 h 1979851"/>
                    <a:gd name="connsiteX56" fmla="*/ 1529511 w 3270807"/>
                    <a:gd name="connsiteY56" fmla="*/ 1726917 h 1979851"/>
                    <a:gd name="connsiteX57" fmla="*/ 1521968 w 3270807"/>
                    <a:gd name="connsiteY57" fmla="*/ 1825012 h 1979851"/>
                    <a:gd name="connsiteX58" fmla="*/ 1523812 w 3270807"/>
                    <a:gd name="connsiteY58" fmla="*/ 1834216 h 1979851"/>
                    <a:gd name="connsiteX59" fmla="*/ 1518239 w 3270807"/>
                    <a:gd name="connsiteY59" fmla="*/ 1837360 h 1979851"/>
                    <a:gd name="connsiteX60" fmla="*/ 1442208 w 3270807"/>
                    <a:gd name="connsiteY60" fmla="*/ 1907923 h 1979851"/>
                    <a:gd name="connsiteX61" fmla="*/ 1414797 w 3270807"/>
                    <a:gd name="connsiteY61" fmla="*/ 1942493 h 1979851"/>
                    <a:gd name="connsiteX62" fmla="*/ 1409645 w 3270807"/>
                    <a:gd name="connsiteY62" fmla="*/ 1933465 h 1979851"/>
                    <a:gd name="connsiteX63" fmla="*/ 1310436 w 3270807"/>
                    <a:gd name="connsiteY63" fmla="*/ 1673164 h 1979851"/>
                    <a:gd name="connsiteX64" fmla="*/ 1047546 w 3270807"/>
                    <a:gd name="connsiteY64" fmla="*/ 1503619 h 1979851"/>
                    <a:gd name="connsiteX65" fmla="*/ 807516 w 3270807"/>
                    <a:gd name="connsiteY65" fmla="*/ 1539814 h 1979851"/>
                    <a:gd name="connsiteX66" fmla="*/ 681786 w 3270807"/>
                    <a:gd name="connsiteY66" fmla="*/ 1459804 h 1979851"/>
                    <a:gd name="connsiteX67" fmla="*/ 674166 w 3270807"/>
                    <a:gd name="connsiteY67" fmla="*/ 1334074 h 1979851"/>
                    <a:gd name="connsiteX68" fmla="*/ 769416 w 3270807"/>
                    <a:gd name="connsiteY68" fmla="*/ 1242634 h 1979851"/>
                    <a:gd name="connsiteX69" fmla="*/ 929436 w 3270807"/>
                    <a:gd name="connsiteY69" fmla="*/ 1246444 h 1979851"/>
                    <a:gd name="connsiteX70" fmla="*/ 1135176 w 3270807"/>
                    <a:gd name="connsiteY70" fmla="*/ 1334074 h 1979851"/>
                    <a:gd name="connsiteX71" fmla="*/ 1344726 w 3270807"/>
                    <a:gd name="connsiteY71" fmla="*/ 1558864 h 1979851"/>
                    <a:gd name="connsiteX72" fmla="*/ 1386636 w 3270807"/>
                    <a:gd name="connsiteY72" fmla="*/ 1608394 h 1979851"/>
                    <a:gd name="connsiteX73" fmla="*/ 1409496 w 3270807"/>
                    <a:gd name="connsiteY73" fmla="*/ 1555054 h 1979851"/>
                    <a:gd name="connsiteX74" fmla="*/ 1208201 w 3270807"/>
                    <a:gd name="connsiteY74" fmla="*/ 1155639 h 1979851"/>
                    <a:gd name="connsiteX75" fmla="*/ 959916 w 3270807"/>
                    <a:gd name="connsiteY75" fmla="*/ 891479 h 1979851"/>
                    <a:gd name="connsiteX76" fmla="*/ 684961 w 3270807"/>
                    <a:gd name="connsiteY76" fmla="*/ 720029 h 1979851"/>
                    <a:gd name="connsiteX77" fmla="*/ 361746 w 3270807"/>
                    <a:gd name="connsiteY77" fmla="*/ 668594 h 1979851"/>
                    <a:gd name="connsiteX78" fmla="*/ 82346 w 3270807"/>
                    <a:gd name="connsiteY78" fmla="*/ 573344 h 1979851"/>
                    <a:gd name="connsiteX79" fmla="*/ 6146 w 3270807"/>
                    <a:gd name="connsiteY79" fmla="*/ 423484 h 1979851"/>
                    <a:gd name="connsiteX80" fmla="*/ 167436 w 3270807"/>
                    <a:gd name="connsiteY80" fmla="*/ 358714 h 1979851"/>
                    <a:gd name="connsiteX81" fmla="*/ 459536 w 3270807"/>
                    <a:gd name="connsiteY81" fmla="*/ 431104 h 1979851"/>
                    <a:gd name="connsiteX82" fmla="*/ 796086 w 3270807"/>
                    <a:gd name="connsiteY82" fmla="*/ 638114 h 1979851"/>
                    <a:gd name="connsiteX83" fmla="*/ 1111046 w 3270807"/>
                    <a:gd name="connsiteY83" fmla="*/ 889574 h 1979851"/>
                    <a:gd name="connsiteX84" fmla="*/ 1104696 w 3270807"/>
                    <a:gd name="connsiteY84" fmla="*/ 720664 h 1979851"/>
                    <a:gd name="connsiteX85" fmla="*/ 1152956 w 3270807"/>
                    <a:gd name="connsiteY85" fmla="*/ 297754 h 1979851"/>
                    <a:gd name="connsiteX86" fmla="*/ 1217726 w 3270807"/>
                    <a:gd name="connsiteY86" fmla="*/ 109794 h 1979851"/>
                    <a:gd name="connsiteX87" fmla="*/ 1336471 w 3270807"/>
                    <a:gd name="connsiteY87" fmla="*/ 3144 h 1979851"/>
                    <a:gd name="connsiteX88" fmla="*/ 1377632 w 3270807"/>
                    <a:gd name="connsiteY88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07575 w 3270807"/>
                    <a:gd name="connsiteY51" fmla="*/ 1843734 h 1979851"/>
                    <a:gd name="connsiteX52" fmla="*/ 1695853 w 3270807"/>
                    <a:gd name="connsiteY52" fmla="*/ 1837162 h 1979851"/>
                    <a:gd name="connsiteX53" fmla="*/ 1698288 w 3270807"/>
                    <a:gd name="connsiteY53" fmla="*/ 1825012 h 1979851"/>
                    <a:gd name="connsiteX54" fmla="*/ 1690744 w 3270807"/>
                    <a:gd name="connsiteY54" fmla="*/ 1726917 h 1979851"/>
                    <a:gd name="connsiteX55" fmla="*/ 1617299 w 3270807"/>
                    <a:gd name="connsiteY55" fmla="*/ 1499430 h 1979851"/>
                    <a:gd name="connsiteX56" fmla="*/ 1529511 w 3270807"/>
                    <a:gd name="connsiteY56" fmla="*/ 1726917 h 1979851"/>
                    <a:gd name="connsiteX57" fmla="*/ 1521968 w 3270807"/>
                    <a:gd name="connsiteY57" fmla="*/ 1825012 h 1979851"/>
                    <a:gd name="connsiteX58" fmla="*/ 1523812 w 3270807"/>
                    <a:gd name="connsiteY58" fmla="*/ 1834216 h 1979851"/>
                    <a:gd name="connsiteX59" fmla="*/ 1518239 w 3270807"/>
                    <a:gd name="connsiteY59" fmla="*/ 1837360 h 1979851"/>
                    <a:gd name="connsiteX60" fmla="*/ 1442208 w 3270807"/>
                    <a:gd name="connsiteY60" fmla="*/ 1907923 h 1979851"/>
                    <a:gd name="connsiteX61" fmla="*/ 1414797 w 3270807"/>
                    <a:gd name="connsiteY61" fmla="*/ 1942493 h 1979851"/>
                    <a:gd name="connsiteX62" fmla="*/ 1409645 w 3270807"/>
                    <a:gd name="connsiteY62" fmla="*/ 1933465 h 1979851"/>
                    <a:gd name="connsiteX63" fmla="*/ 1310436 w 3270807"/>
                    <a:gd name="connsiteY63" fmla="*/ 1673164 h 1979851"/>
                    <a:gd name="connsiteX64" fmla="*/ 1047546 w 3270807"/>
                    <a:gd name="connsiteY64" fmla="*/ 1503619 h 1979851"/>
                    <a:gd name="connsiteX65" fmla="*/ 807516 w 3270807"/>
                    <a:gd name="connsiteY65" fmla="*/ 1539814 h 1979851"/>
                    <a:gd name="connsiteX66" fmla="*/ 681786 w 3270807"/>
                    <a:gd name="connsiteY66" fmla="*/ 1459804 h 1979851"/>
                    <a:gd name="connsiteX67" fmla="*/ 674166 w 3270807"/>
                    <a:gd name="connsiteY67" fmla="*/ 1334074 h 1979851"/>
                    <a:gd name="connsiteX68" fmla="*/ 769416 w 3270807"/>
                    <a:gd name="connsiteY68" fmla="*/ 1242634 h 1979851"/>
                    <a:gd name="connsiteX69" fmla="*/ 929436 w 3270807"/>
                    <a:gd name="connsiteY69" fmla="*/ 1246444 h 1979851"/>
                    <a:gd name="connsiteX70" fmla="*/ 1135176 w 3270807"/>
                    <a:gd name="connsiteY70" fmla="*/ 1334074 h 1979851"/>
                    <a:gd name="connsiteX71" fmla="*/ 1344726 w 3270807"/>
                    <a:gd name="connsiteY71" fmla="*/ 1558864 h 1979851"/>
                    <a:gd name="connsiteX72" fmla="*/ 1386636 w 3270807"/>
                    <a:gd name="connsiteY72" fmla="*/ 1608394 h 1979851"/>
                    <a:gd name="connsiteX73" fmla="*/ 1409496 w 3270807"/>
                    <a:gd name="connsiteY73" fmla="*/ 1555054 h 1979851"/>
                    <a:gd name="connsiteX74" fmla="*/ 1208201 w 3270807"/>
                    <a:gd name="connsiteY74" fmla="*/ 1155639 h 1979851"/>
                    <a:gd name="connsiteX75" fmla="*/ 959916 w 3270807"/>
                    <a:gd name="connsiteY75" fmla="*/ 891479 h 1979851"/>
                    <a:gd name="connsiteX76" fmla="*/ 684961 w 3270807"/>
                    <a:gd name="connsiteY76" fmla="*/ 720029 h 1979851"/>
                    <a:gd name="connsiteX77" fmla="*/ 361746 w 3270807"/>
                    <a:gd name="connsiteY77" fmla="*/ 668594 h 1979851"/>
                    <a:gd name="connsiteX78" fmla="*/ 82346 w 3270807"/>
                    <a:gd name="connsiteY78" fmla="*/ 573344 h 1979851"/>
                    <a:gd name="connsiteX79" fmla="*/ 6146 w 3270807"/>
                    <a:gd name="connsiteY79" fmla="*/ 423484 h 1979851"/>
                    <a:gd name="connsiteX80" fmla="*/ 167436 w 3270807"/>
                    <a:gd name="connsiteY80" fmla="*/ 358714 h 1979851"/>
                    <a:gd name="connsiteX81" fmla="*/ 459536 w 3270807"/>
                    <a:gd name="connsiteY81" fmla="*/ 431104 h 1979851"/>
                    <a:gd name="connsiteX82" fmla="*/ 796086 w 3270807"/>
                    <a:gd name="connsiteY82" fmla="*/ 638114 h 1979851"/>
                    <a:gd name="connsiteX83" fmla="*/ 1111046 w 3270807"/>
                    <a:gd name="connsiteY83" fmla="*/ 889574 h 1979851"/>
                    <a:gd name="connsiteX84" fmla="*/ 1104696 w 3270807"/>
                    <a:gd name="connsiteY84" fmla="*/ 720664 h 1979851"/>
                    <a:gd name="connsiteX85" fmla="*/ 1152956 w 3270807"/>
                    <a:gd name="connsiteY85" fmla="*/ 297754 h 1979851"/>
                    <a:gd name="connsiteX86" fmla="*/ 1217726 w 3270807"/>
                    <a:gd name="connsiteY86" fmla="*/ 109794 h 1979851"/>
                    <a:gd name="connsiteX87" fmla="*/ 1336471 w 3270807"/>
                    <a:gd name="connsiteY87" fmla="*/ 3144 h 1979851"/>
                    <a:gd name="connsiteX88" fmla="*/ 1377632 w 3270807"/>
                    <a:gd name="connsiteY88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07575 w 3270807"/>
                    <a:gd name="connsiteY51" fmla="*/ 1843734 h 1979851"/>
                    <a:gd name="connsiteX52" fmla="*/ 1695853 w 3270807"/>
                    <a:gd name="connsiteY52" fmla="*/ 1837162 h 1979851"/>
                    <a:gd name="connsiteX53" fmla="*/ 1698288 w 3270807"/>
                    <a:gd name="connsiteY53" fmla="*/ 1825012 h 1979851"/>
                    <a:gd name="connsiteX54" fmla="*/ 1690744 w 3270807"/>
                    <a:gd name="connsiteY54" fmla="*/ 1726917 h 1979851"/>
                    <a:gd name="connsiteX55" fmla="*/ 1617299 w 3270807"/>
                    <a:gd name="connsiteY55" fmla="*/ 1499430 h 1979851"/>
                    <a:gd name="connsiteX56" fmla="*/ 1529511 w 3270807"/>
                    <a:gd name="connsiteY56" fmla="*/ 1726917 h 1979851"/>
                    <a:gd name="connsiteX57" fmla="*/ 1521968 w 3270807"/>
                    <a:gd name="connsiteY57" fmla="*/ 1825012 h 1979851"/>
                    <a:gd name="connsiteX58" fmla="*/ 1523812 w 3270807"/>
                    <a:gd name="connsiteY58" fmla="*/ 1834216 h 1979851"/>
                    <a:gd name="connsiteX59" fmla="*/ 1442208 w 3270807"/>
                    <a:gd name="connsiteY59" fmla="*/ 1907923 h 1979851"/>
                    <a:gd name="connsiteX60" fmla="*/ 1414797 w 3270807"/>
                    <a:gd name="connsiteY60" fmla="*/ 1942493 h 1979851"/>
                    <a:gd name="connsiteX61" fmla="*/ 1409645 w 3270807"/>
                    <a:gd name="connsiteY61" fmla="*/ 1933465 h 1979851"/>
                    <a:gd name="connsiteX62" fmla="*/ 1310436 w 3270807"/>
                    <a:gd name="connsiteY62" fmla="*/ 1673164 h 1979851"/>
                    <a:gd name="connsiteX63" fmla="*/ 1047546 w 3270807"/>
                    <a:gd name="connsiteY63" fmla="*/ 1503619 h 1979851"/>
                    <a:gd name="connsiteX64" fmla="*/ 807516 w 3270807"/>
                    <a:gd name="connsiteY64" fmla="*/ 1539814 h 1979851"/>
                    <a:gd name="connsiteX65" fmla="*/ 681786 w 3270807"/>
                    <a:gd name="connsiteY65" fmla="*/ 1459804 h 1979851"/>
                    <a:gd name="connsiteX66" fmla="*/ 674166 w 3270807"/>
                    <a:gd name="connsiteY66" fmla="*/ 1334074 h 1979851"/>
                    <a:gd name="connsiteX67" fmla="*/ 769416 w 3270807"/>
                    <a:gd name="connsiteY67" fmla="*/ 1242634 h 1979851"/>
                    <a:gd name="connsiteX68" fmla="*/ 929436 w 3270807"/>
                    <a:gd name="connsiteY68" fmla="*/ 1246444 h 1979851"/>
                    <a:gd name="connsiteX69" fmla="*/ 1135176 w 3270807"/>
                    <a:gd name="connsiteY69" fmla="*/ 1334074 h 1979851"/>
                    <a:gd name="connsiteX70" fmla="*/ 1344726 w 3270807"/>
                    <a:gd name="connsiteY70" fmla="*/ 1558864 h 1979851"/>
                    <a:gd name="connsiteX71" fmla="*/ 1386636 w 3270807"/>
                    <a:gd name="connsiteY71" fmla="*/ 1608394 h 1979851"/>
                    <a:gd name="connsiteX72" fmla="*/ 1409496 w 3270807"/>
                    <a:gd name="connsiteY72" fmla="*/ 1555054 h 1979851"/>
                    <a:gd name="connsiteX73" fmla="*/ 1208201 w 3270807"/>
                    <a:gd name="connsiteY73" fmla="*/ 1155639 h 1979851"/>
                    <a:gd name="connsiteX74" fmla="*/ 959916 w 3270807"/>
                    <a:gd name="connsiteY74" fmla="*/ 891479 h 1979851"/>
                    <a:gd name="connsiteX75" fmla="*/ 684961 w 3270807"/>
                    <a:gd name="connsiteY75" fmla="*/ 720029 h 1979851"/>
                    <a:gd name="connsiteX76" fmla="*/ 361746 w 3270807"/>
                    <a:gd name="connsiteY76" fmla="*/ 668594 h 1979851"/>
                    <a:gd name="connsiteX77" fmla="*/ 82346 w 3270807"/>
                    <a:gd name="connsiteY77" fmla="*/ 573344 h 1979851"/>
                    <a:gd name="connsiteX78" fmla="*/ 6146 w 3270807"/>
                    <a:gd name="connsiteY78" fmla="*/ 423484 h 1979851"/>
                    <a:gd name="connsiteX79" fmla="*/ 167436 w 3270807"/>
                    <a:gd name="connsiteY79" fmla="*/ 358714 h 1979851"/>
                    <a:gd name="connsiteX80" fmla="*/ 459536 w 3270807"/>
                    <a:gd name="connsiteY80" fmla="*/ 431104 h 1979851"/>
                    <a:gd name="connsiteX81" fmla="*/ 796086 w 3270807"/>
                    <a:gd name="connsiteY81" fmla="*/ 638114 h 1979851"/>
                    <a:gd name="connsiteX82" fmla="*/ 1111046 w 3270807"/>
                    <a:gd name="connsiteY82" fmla="*/ 889574 h 1979851"/>
                    <a:gd name="connsiteX83" fmla="*/ 1104696 w 3270807"/>
                    <a:gd name="connsiteY83" fmla="*/ 720664 h 1979851"/>
                    <a:gd name="connsiteX84" fmla="*/ 1152956 w 3270807"/>
                    <a:gd name="connsiteY84" fmla="*/ 297754 h 1979851"/>
                    <a:gd name="connsiteX85" fmla="*/ 1217726 w 3270807"/>
                    <a:gd name="connsiteY85" fmla="*/ 109794 h 1979851"/>
                    <a:gd name="connsiteX86" fmla="*/ 1336471 w 3270807"/>
                    <a:gd name="connsiteY86" fmla="*/ 3144 h 1979851"/>
                    <a:gd name="connsiteX87" fmla="*/ 1377632 w 3270807"/>
                    <a:gd name="connsiteY87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07575 w 3270807"/>
                    <a:gd name="connsiteY51" fmla="*/ 1843734 h 1979851"/>
                    <a:gd name="connsiteX52" fmla="*/ 1695853 w 3270807"/>
                    <a:gd name="connsiteY52" fmla="*/ 1837162 h 1979851"/>
                    <a:gd name="connsiteX53" fmla="*/ 1698288 w 3270807"/>
                    <a:gd name="connsiteY53" fmla="*/ 1825012 h 1979851"/>
                    <a:gd name="connsiteX54" fmla="*/ 1690744 w 3270807"/>
                    <a:gd name="connsiteY54" fmla="*/ 1726917 h 1979851"/>
                    <a:gd name="connsiteX55" fmla="*/ 1617299 w 3270807"/>
                    <a:gd name="connsiteY55" fmla="*/ 1499430 h 1979851"/>
                    <a:gd name="connsiteX56" fmla="*/ 1529511 w 3270807"/>
                    <a:gd name="connsiteY56" fmla="*/ 1726917 h 1979851"/>
                    <a:gd name="connsiteX57" fmla="*/ 1521968 w 3270807"/>
                    <a:gd name="connsiteY57" fmla="*/ 1825012 h 1979851"/>
                    <a:gd name="connsiteX58" fmla="*/ 1442208 w 3270807"/>
                    <a:gd name="connsiteY58" fmla="*/ 1907923 h 1979851"/>
                    <a:gd name="connsiteX59" fmla="*/ 1414797 w 3270807"/>
                    <a:gd name="connsiteY59" fmla="*/ 1942493 h 1979851"/>
                    <a:gd name="connsiteX60" fmla="*/ 1409645 w 3270807"/>
                    <a:gd name="connsiteY60" fmla="*/ 1933465 h 1979851"/>
                    <a:gd name="connsiteX61" fmla="*/ 1310436 w 3270807"/>
                    <a:gd name="connsiteY61" fmla="*/ 1673164 h 1979851"/>
                    <a:gd name="connsiteX62" fmla="*/ 1047546 w 3270807"/>
                    <a:gd name="connsiteY62" fmla="*/ 1503619 h 1979851"/>
                    <a:gd name="connsiteX63" fmla="*/ 807516 w 3270807"/>
                    <a:gd name="connsiteY63" fmla="*/ 1539814 h 1979851"/>
                    <a:gd name="connsiteX64" fmla="*/ 681786 w 3270807"/>
                    <a:gd name="connsiteY64" fmla="*/ 1459804 h 1979851"/>
                    <a:gd name="connsiteX65" fmla="*/ 674166 w 3270807"/>
                    <a:gd name="connsiteY65" fmla="*/ 1334074 h 1979851"/>
                    <a:gd name="connsiteX66" fmla="*/ 769416 w 3270807"/>
                    <a:gd name="connsiteY66" fmla="*/ 1242634 h 1979851"/>
                    <a:gd name="connsiteX67" fmla="*/ 929436 w 3270807"/>
                    <a:gd name="connsiteY67" fmla="*/ 1246444 h 1979851"/>
                    <a:gd name="connsiteX68" fmla="*/ 1135176 w 3270807"/>
                    <a:gd name="connsiteY68" fmla="*/ 1334074 h 1979851"/>
                    <a:gd name="connsiteX69" fmla="*/ 1344726 w 3270807"/>
                    <a:gd name="connsiteY69" fmla="*/ 1558864 h 1979851"/>
                    <a:gd name="connsiteX70" fmla="*/ 1386636 w 3270807"/>
                    <a:gd name="connsiteY70" fmla="*/ 1608394 h 1979851"/>
                    <a:gd name="connsiteX71" fmla="*/ 1409496 w 3270807"/>
                    <a:gd name="connsiteY71" fmla="*/ 1555054 h 1979851"/>
                    <a:gd name="connsiteX72" fmla="*/ 1208201 w 3270807"/>
                    <a:gd name="connsiteY72" fmla="*/ 1155639 h 1979851"/>
                    <a:gd name="connsiteX73" fmla="*/ 959916 w 3270807"/>
                    <a:gd name="connsiteY73" fmla="*/ 891479 h 1979851"/>
                    <a:gd name="connsiteX74" fmla="*/ 684961 w 3270807"/>
                    <a:gd name="connsiteY74" fmla="*/ 720029 h 1979851"/>
                    <a:gd name="connsiteX75" fmla="*/ 361746 w 3270807"/>
                    <a:gd name="connsiteY75" fmla="*/ 668594 h 1979851"/>
                    <a:gd name="connsiteX76" fmla="*/ 82346 w 3270807"/>
                    <a:gd name="connsiteY76" fmla="*/ 573344 h 1979851"/>
                    <a:gd name="connsiteX77" fmla="*/ 6146 w 3270807"/>
                    <a:gd name="connsiteY77" fmla="*/ 423484 h 1979851"/>
                    <a:gd name="connsiteX78" fmla="*/ 167436 w 3270807"/>
                    <a:gd name="connsiteY78" fmla="*/ 358714 h 1979851"/>
                    <a:gd name="connsiteX79" fmla="*/ 459536 w 3270807"/>
                    <a:gd name="connsiteY79" fmla="*/ 431104 h 1979851"/>
                    <a:gd name="connsiteX80" fmla="*/ 796086 w 3270807"/>
                    <a:gd name="connsiteY80" fmla="*/ 638114 h 1979851"/>
                    <a:gd name="connsiteX81" fmla="*/ 1111046 w 3270807"/>
                    <a:gd name="connsiteY81" fmla="*/ 889574 h 1979851"/>
                    <a:gd name="connsiteX82" fmla="*/ 1104696 w 3270807"/>
                    <a:gd name="connsiteY82" fmla="*/ 720664 h 1979851"/>
                    <a:gd name="connsiteX83" fmla="*/ 1152956 w 3270807"/>
                    <a:gd name="connsiteY83" fmla="*/ 297754 h 1979851"/>
                    <a:gd name="connsiteX84" fmla="*/ 1217726 w 3270807"/>
                    <a:gd name="connsiteY84" fmla="*/ 109794 h 1979851"/>
                    <a:gd name="connsiteX85" fmla="*/ 1336471 w 3270807"/>
                    <a:gd name="connsiteY85" fmla="*/ 3144 h 1979851"/>
                    <a:gd name="connsiteX86" fmla="*/ 1377632 w 3270807"/>
                    <a:gd name="connsiteY86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07575 w 3270807"/>
                    <a:gd name="connsiteY51" fmla="*/ 1843734 h 1979851"/>
                    <a:gd name="connsiteX52" fmla="*/ 1698288 w 3270807"/>
                    <a:gd name="connsiteY52" fmla="*/ 1825012 h 1979851"/>
                    <a:gd name="connsiteX53" fmla="*/ 1690744 w 3270807"/>
                    <a:gd name="connsiteY53" fmla="*/ 1726917 h 1979851"/>
                    <a:gd name="connsiteX54" fmla="*/ 1617299 w 3270807"/>
                    <a:gd name="connsiteY54" fmla="*/ 1499430 h 1979851"/>
                    <a:gd name="connsiteX55" fmla="*/ 1529511 w 3270807"/>
                    <a:gd name="connsiteY55" fmla="*/ 1726917 h 1979851"/>
                    <a:gd name="connsiteX56" fmla="*/ 1521968 w 3270807"/>
                    <a:gd name="connsiteY56" fmla="*/ 1825012 h 1979851"/>
                    <a:gd name="connsiteX57" fmla="*/ 1442208 w 3270807"/>
                    <a:gd name="connsiteY57" fmla="*/ 1907923 h 1979851"/>
                    <a:gd name="connsiteX58" fmla="*/ 1414797 w 3270807"/>
                    <a:gd name="connsiteY58" fmla="*/ 1942493 h 1979851"/>
                    <a:gd name="connsiteX59" fmla="*/ 1409645 w 3270807"/>
                    <a:gd name="connsiteY59" fmla="*/ 1933465 h 1979851"/>
                    <a:gd name="connsiteX60" fmla="*/ 1310436 w 3270807"/>
                    <a:gd name="connsiteY60" fmla="*/ 1673164 h 1979851"/>
                    <a:gd name="connsiteX61" fmla="*/ 1047546 w 3270807"/>
                    <a:gd name="connsiteY61" fmla="*/ 1503619 h 1979851"/>
                    <a:gd name="connsiteX62" fmla="*/ 807516 w 3270807"/>
                    <a:gd name="connsiteY62" fmla="*/ 1539814 h 1979851"/>
                    <a:gd name="connsiteX63" fmla="*/ 681786 w 3270807"/>
                    <a:gd name="connsiteY63" fmla="*/ 1459804 h 1979851"/>
                    <a:gd name="connsiteX64" fmla="*/ 674166 w 3270807"/>
                    <a:gd name="connsiteY64" fmla="*/ 1334074 h 1979851"/>
                    <a:gd name="connsiteX65" fmla="*/ 769416 w 3270807"/>
                    <a:gd name="connsiteY65" fmla="*/ 1242634 h 1979851"/>
                    <a:gd name="connsiteX66" fmla="*/ 929436 w 3270807"/>
                    <a:gd name="connsiteY66" fmla="*/ 1246444 h 1979851"/>
                    <a:gd name="connsiteX67" fmla="*/ 1135176 w 3270807"/>
                    <a:gd name="connsiteY67" fmla="*/ 1334074 h 1979851"/>
                    <a:gd name="connsiteX68" fmla="*/ 1344726 w 3270807"/>
                    <a:gd name="connsiteY68" fmla="*/ 1558864 h 1979851"/>
                    <a:gd name="connsiteX69" fmla="*/ 1386636 w 3270807"/>
                    <a:gd name="connsiteY69" fmla="*/ 1608394 h 1979851"/>
                    <a:gd name="connsiteX70" fmla="*/ 1409496 w 3270807"/>
                    <a:gd name="connsiteY70" fmla="*/ 1555054 h 1979851"/>
                    <a:gd name="connsiteX71" fmla="*/ 1208201 w 3270807"/>
                    <a:gd name="connsiteY71" fmla="*/ 1155639 h 1979851"/>
                    <a:gd name="connsiteX72" fmla="*/ 959916 w 3270807"/>
                    <a:gd name="connsiteY72" fmla="*/ 891479 h 1979851"/>
                    <a:gd name="connsiteX73" fmla="*/ 684961 w 3270807"/>
                    <a:gd name="connsiteY73" fmla="*/ 720029 h 1979851"/>
                    <a:gd name="connsiteX74" fmla="*/ 361746 w 3270807"/>
                    <a:gd name="connsiteY74" fmla="*/ 668594 h 1979851"/>
                    <a:gd name="connsiteX75" fmla="*/ 82346 w 3270807"/>
                    <a:gd name="connsiteY75" fmla="*/ 573344 h 1979851"/>
                    <a:gd name="connsiteX76" fmla="*/ 6146 w 3270807"/>
                    <a:gd name="connsiteY76" fmla="*/ 423484 h 1979851"/>
                    <a:gd name="connsiteX77" fmla="*/ 167436 w 3270807"/>
                    <a:gd name="connsiteY77" fmla="*/ 358714 h 1979851"/>
                    <a:gd name="connsiteX78" fmla="*/ 459536 w 3270807"/>
                    <a:gd name="connsiteY78" fmla="*/ 431104 h 1979851"/>
                    <a:gd name="connsiteX79" fmla="*/ 796086 w 3270807"/>
                    <a:gd name="connsiteY79" fmla="*/ 638114 h 1979851"/>
                    <a:gd name="connsiteX80" fmla="*/ 1111046 w 3270807"/>
                    <a:gd name="connsiteY80" fmla="*/ 889574 h 1979851"/>
                    <a:gd name="connsiteX81" fmla="*/ 1104696 w 3270807"/>
                    <a:gd name="connsiteY81" fmla="*/ 720664 h 1979851"/>
                    <a:gd name="connsiteX82" fmla="*/ 1152956 w 3270807"/>
                    <a:gd name="connsiteY82" fmla="*/ 297754 h 1979851"/>
                    <a:gd name="connsiteX83" fmla="*/ 1217726 w 3270807"/>
                    <a:gd name="connsiteY83" fmla="*/ 109794 h 1979851"/>
                    <a:gd name="connsiteX84" fmla="*/ 1336471 w 3270807"/>
                    <a:gd name="connsiteY84" fmla="*/ 3144 h 1979851"/>
                    <a:gd name="connsiteX85" fmla="*/ 1377632 w 3270807"/>
                    <a:gd name="connsiteY85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698288 w 3270807"/>
                    <a:gd name="connsiteY51" fmla="*/ 1825012 h 1979851"/>
                    <a:gd name="connsiteX52" fmla="*/ 1690744 w 3270807"/>
                    <a:gd name="connsiteY52" fmla="*/ 1726917 h 1979851"/>
                    <a:gd name="connsiteX53" fmla="*/ 1617299 w 3270807"/>
                    <a:gd name="connsiteY53" fmla="*/ 1499430 h 1979851"/>
                    <a:gd name="connsiteX54" fmla="*/ 1529511 w 3270807"/>
                    <a:gd name="connsiteY54" fmla="*/ 1726917 h 1979851"/>
                    <a:gd name="connsiteX55" fmla="*/ 1521968 w 3270807"/>
                    <a:gd name="connsiteY55" fmla="*/ 1825012 h 1979851"/>
                    <a:gd name="connsiteX56" fmla="*/ 1442208 w 3270807"/>
                    <a:gd name="connsiteY56" fmla="*/ 1907923 h 1979851"/>
                    <a:gd name="connsiteX57" fmla="*/ 1414797 w 3270807"/>
                    <a:gd name="connsiteY57" fmla="*/ 1942493 h 1979851"/>
                    <a:gd name="connsiteX58" fmla="*/ 1409645 w 3270807"/>
                    <a:gd name="connsiteY58" fmla="*/ 1933465 h 1979851"/>
                    <a:gd name="connsiteX59" fmla="*/ 1310436 w 3270807"/>
                    <a:gd name="connsiteY59" fmla="*/ 1673164 h 1979851"/>
                    <a:gd name="connsiteX60" fmla="*/ 1047546 w 3270807"/>
                    <a:gd name="connsiteY60" fmla="*/ 1503619 h 1979851"/>
                    <a:gd name="connsiteX61" fmla="*/ 807516 w 3270807"/>
                    <a:gd name="connsiteY61" fmla="*/ 1539814 h 1979851"/>
                    <a:gd name="connsiteX62" fmla="*/ 681786 w 3270807"/>
                    <a:gd name="connsiteY62" fmla="*/ 1459804 h 1979851"/>
                    <a:gd name="connsiteX63" fmla="*/ 674166 w 3270807"/>
                    <a:gd name="connsiteY63" fmla="*/ 1334074 h 1979851"/>
                    <a:gd name="connsiteX64" fmla="*/ 769416 w 3270807"/>
                    <a:gd name="connsiteY64" fmla="*/ 1242634 h 1979851"/>
                    <a:gd name="connsiteX65" fmla="*/ 929436 w 3270807"/>
                    <a:gd name="connsiteY65" fmla="*/ 1246444 h 1979851"/>
                    <a:gd name="connsiteX66" fmla="*/ 1135176 w 3270807"/>
                    <a:gd name="connsiteY66" fmla="*/ 1334074 h 1979851"/>
                    <a:gd name="connsiteX67" fmla="*/ 1344726 w 3270807"/>
                    <a:gd name="connsiteY67" fmla="*/ 1558864 h 1979851"/>
                    <a:gd name="connsiteX68" fmla="*/ 1386636 w 3270807"/>
                    <a:gd name="connsiteY68" fmla="*/ 1608394 h 1979851"/>
                    <a:gd name="connsiteX69" fmla="*/ 1409496 w 3270807"/>
                    <a:gd name="connsiteY69" fmla="*/ 1555054 h 1979851"/>
                    <a:gd name="connsiteX70" fmla="*/ 1208201 w 3270807"/>
                    <a:gd name="connsiteY70" fmla="*/ 1155639 h 1979851"/>
                    <a:gd name="connsiteX71" fmla="*/ 959916 w 3270807"/>
                    <a:gd name="connsiteY71" fmla="*/ 891479 h 1979851"/>
                    <a:gd name="connsiteX72" fmla="*/ 684961 w 3270807"/>
                    <a:gd name="connsiteY72" fmla="*/ 720029 h 1979851"/>
                    <a:gd name="connsiteX73" fmla="*/ 361746 w 3270807"/>
                    <a:gd name="connsiteY73" fmla="*/ 668594 h 1979851"/>
                    <a:gd name="connsiteX74" fmla="*/ 82346 w 3270807"/>
                    <a:gd name="connsiteY74" fmla="*/ 573344 h 1979851"/>
                    <a:gd name="connsiteX75" fmla="*/ 6146 w 3270807"/>
                    <a:gd name="connsiteY75" fmla="*/ 423484 h 1979851"/>
                    <a:gd name="connsiteX76" fmla="*/ 167436 w 3270807"/>
                    <a:gd name="connsiteY76" fmla="*/ 358714 h 1979851"/>
                    <a:gd name="connsiteX77" fmla="*/ 459536 w 3270807"/>
                    <a:gd name="connsiteY77" fmla="*/ 431104 h 1979851"/>
                    <a:gd name="connsiteX78" fmla="*/ 796086 w 3270807"/>
                    <a:gd name="connsiteY78" fmla="*/ 638114 h 1979851"/>
                    <a:gd name="connsiteX79" fmla="*/ 1111046 w 3270807"/>
                    <a:gd name="connsiteY79" fmla="*/ 889574 h 1979851"/>
                    <a:gd name="connsiteX80" fmla="*/ 1104696 w 3270807"/>
                    <a:gd name="connsiteY80" fmla="*/ 720664 h 1979851"/>
                    <a:gd name="connsiteX81" fmla="*/ 1152956 w 3270807"/>
                    <a:gd name="connsiteY81" fmla="*/ 297754 h 1979851"/>
                    <a:gd name="connsiteX82" fmla="*/ 1217726 w 3270807"/>
                    <a:gd name="connsiteY82" fmla="*/ 109794 h 1979851"/>
                    <a:gd name="connsiteX83" fmla="*/ 1336471 w 3270807"/>
                    <a:gd name="connsiteY83" fmla="*/ 3144 h 1979851"/>
                    <a:gd name="connsiteX84" fmla="*/ 1377632 w 3270807"/>
                    <a:gd name="connsiteY84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25726 w 3270807"/>
                    <a:gd name="connsiteY51" fmla="*/ 1917000 h 1979851"/>
                    <a:gd name="connsiteX52" fmla="*/ 1698288 w 3270807"/>
                    <a:gd name="connsiteY52" fmla="*/ 1825012 h 1979851"/>
                    <a:gd name="connsiteX53" fmla="*/ 1690744 w 3270807"/>
                    <a:gd name="connsiteY53" fmla="*/ 1726917 h 1979851"/>
                    <a:gd name="connsiteX54" fmla="*/ 1617299 w 3270807"/>
                    <a:gd name="connsiteY54" fmla="*/ 1499430 h 1979851"/>
                    <a:gd name="connsiteX55" fmla="*/ 1529511 w 3270807"/>
                    <a:gd name="connsiteY55" fmla="*/ 1726917 h 1979851"/>
                    <a:gd name="connsiteX56" fmla="*/ 1521968 w 3270807"/>
                    <a:gd name="connsiteY56" fmla="*/ 1825012 h 1979851"/>
                    <a:gd name="connsiteX57" fmla="*/ 1442208 w 3270807"/>
                    <a:gd name="connsiteY57" fmla="*/ 1907923 h 1979851"/>
                    <a:gd name="connsiteX58" fmla="*/ 1414797 w 3270807"/>
                    <a:gd name="connsiteY58" fmla="*/ 1942493 h 1979851"/>
                    <a:gd name="connsiteX59" fmla="*/ 1409645 w 3270807"/>
                    <a:gd name="connsiteY59" fmla="*/ 1933465 h 1979851"/>
                    <a:gd name="connsiteX60" fmla="*/ 1310436 w 3270807"/>
                    <a:gd name="connsiteY60" fmla="*/ 1673164 h 1979851"/>
                    <a:gd name="connsiteX61" fmla="*/ 1047546 w 3270807"/>
                    <a:gd name="connsiteY61" fmla="*/ 1503619 h 1979851"/>
                    <a:gd name="connsiteX62" fmla="*/ 807516 w 3270807"/>
                    <a:gd name="connsiteY62" fmla="*/ 1539814 h 1979851"/>
                    <a:gd name="connsiteX63" fmla="*/ 681786 w 3270807"/>
                    <a:gd name="connsiteY63" fmla="*/ 1459804 h 1979851"/>
                    <a:gd name="connsiteX64" fmla="*/ 674166 w 3270807"/>
                    <a:gd name="connsiteY64" fmla="*/ 1334074 h 1979851"/>
                    <a:gd name="connsiteX65" fmla="*/ 769416 w 3270807"/>
                    <a:gd name="connsiteY65" fmla="*/ 1242634 h 1979851"/>
                    <a:gd name="connsiteX66" fmla="*/ 929436 w 3270807"/>
                    <a:gd name="connsiteY66" fmla="*/ 1246444 h 1979851"/>
                    <a:gd name="connsiteX67" fmla="*/ 1135176 w 3270807"/>
                    <a:gd name="connsiteY67" fmla="*/ 1334074 h 1979851"/>
                    <a:gd name="connsiteX68" fmla="*/ 1344726 w 3270807"/>
                    <a:gd name="connsiteY68" fmla="*/ 1558864 h 1979851"/>
                    <a:gd name="connsiteX69" fmla="*/ 1386636 w 3270807"/>
                    <a:gd name="connsiteY69" fmla="*/ 1608394 h 1979851"/>
                    <a:gd name="connsiteX70" fmla="*/ 1409496 w 3270807"/>
                    <a:gd name="connsiteY70" fmla="*/ 1555054 h 1979851"/>
                    <a:gd name="connsiteX71" fmla="*/ 1208201 w 3270807"/>
                    <a:gd name="connsiteY71" fmla="*/ 1155639 h 1979851"/>
                    <a:gd name="connsiteX72" fmla="*/ 959916 w 3270807"/>
                    <a:gd name="connsiteY72" fmla="*/ 891479 h 1979851"/>
                    <a:gd name="connsiteX73" fmla="*/ 684961 w 3270807"/>
                    <a:gd name="connsiteY73" fmla="*/ 720029 h 1979851"/>
                    <a:gd name="connsiteX74" fmla="*/ 361746 w 3270807"/>
                    <a:gd name="connsiteY74" fmla="*/ 668594 h 1979851"/>
                    <a:gd name="connsiteX75" fmla="*/ 82346 w 3270807"/>
                    <a:gd name="connsiteY75" fmla="*/ 573344 h 1979851"/>
                    <a:gd name="connsiteX76" fmla="*/ 6146 w 3270807"/>
                    <a:gd name="connsiteY76" fmla="*/ 423484 h 1979851"/>
                    <a:gd name="connsiteX77" fmla="*/ 167436 w 3270807"/>
                    <a:gd name="connsiteY77" fmla="*/ 358714 h 1979851"/>
                    <a:gd name="connsiteX78" fmla="*/ 459536 w 3270807"/>
                    <a:gd name="connsiteY78" fmla="*/ 431104 h 1979851"/>
                    <a:gd name="connsiteX79" fmla="*/ 796086 w 3270807"/>
                    <a:gd name="connsiteY79" fmla="*/ 638114 h 1979851"/>
                    <a:gd name="connsiteX80" fmla="*/ 1111046 w 3270807"/>
                    <a:gd name="connsiteY80" fmla="*/ 889574 h 1979851"/>
                    <a:gd name="connsiteX81" fmla="*/ 1104696 w 3270807"/>
                    <a:gd name="connsiteY81" fmla="*/ 720664 h 1979851"/>
                    <a:gd name="connsiteX82" fmla="*/ 1152956 w 3270807"/>
                    <a:gd name="connsiteY82" fmla="*/ 297754 h 1979851"/>
                    <a:gd name="connsiteX83" fmla="*/ 1217726 w 3270807"/>
                    <a:gd name="connsiteY83" fmla="*/ 109794 h 1979851"/>
                    <a:gd name="connsiteX84" fmla="*/ 1336471 w 3270807"/>
                    <a:gd name="connsiteY84" fmla="*/ 3144 h 1979851"/>
                    <a:gd name="connsiteX85" fmla="*/ 1377632 w 3270807"/>
                    <a:gd name="connsiteY85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25726 w 3270807"/>
                    <a:gd name="connsiteY51" fmla="*/ 1917000 h 1979851"/>
                    <a:gd name="connsiteX52" fmla="*/ 1704003 w 3270807"/>
                    <a:gd name="connsiteY52" fmla="*/ 1825012 h 1979851"/>
                    <a:gd name="connsiteX53" fmla="*/ 1690744 w 3270807"/>
                    <a:gd name="connsiteY53" fmla="*/ 1726917 h 1979851"/>
                    <a:gd name="connsiteX54" fmla="*/ 1617299 w 3270807"/>
                    <a:gd name="connsiteY54" fmla="*/ 1499430 h 1979851"/>
                    <a:gd name="connsiteX55" fmla="*/ 1529511 w 3270807"/>
                    <a:gd name="connsiteY55" fmla="*/ 1726917 h 1979851"/>
                    <a:gd name="connsiteX56" fmla="*/ 1521968 w 3270807"/>
                    <a:gd name="connsiteY56" fmla="*/ 1825012 h 1979851"/>
                    <a:gd name="connsiteX57" fmla="*/ 1442208 w 3270807"/>
                    <a:gd name="connsiteY57" fmla="*/ 1907923 h 1979851"/>
                    <a:gd name="connsiteX58" fmla="*/ 1414797 w 3270807"/>
                    <a:gd name="connsiteY58" fmla="*/ 1942493 h 1979851"/>
                    <a:gd name="connsiteX59" fmla="*/ 1409645 w 3270807"/>
                    <a:gd name="connsiteY59" fmla="*/ 1933465 h 1979851"/>
                    <a:gd name="connsiteX60" fmla="*/ 1310436 w 3270807"/>
                    <a:gd name="connsiteY60" fmla="*/ 1673164 h 1979851"/>
                    <a:gd name="connsiteX61" fmla="*/ 1047546 w 3270807"/>
                    <a:gd name="connsiteY61" fmla="*/ 1503619 h 1979851"/>
                    <a:gd name="connsiteX62" fmla="*/ 807516 w 3270807"/>
                    <a:gd name="connsiteY62" fmla="*/ 1539814 h 1979851"/>
                    <a:gd name="connsiteX63" fmla="*/ 681786 w 3270807"/>
                    <a:gd name="connsiteY63" fmla="*/ 1459804 h 1979851"/>
                    <a:gd name="connsiteX64" fmla="*/ 674166 w 3270807"/>
                    <a:gd name="connsiteY64" fmla="*/ 1334074 h 1979851"/>
                    <a:gd name="connsiteX65" fmla="*/ 769416 w 3270807"/>
                    <a:gd name="connsiteY65" fmla="*/ 1242634 h 1979851"/>
                    <a:gd name="connsiteX66" fmla="*/ 929436 w 3270807"/>
                    <a:gd name="connsiteY66" fmla="*/ 1246444 h 1979851"/>
                    <a:gd name="connsiteX67" fmla="*/ 1135176 w 3270807"/>
                    <a:gd name="connsiteY67" fmla="*/ 1334074 h 1979851"/>
                    <a:gd name="connsiteX68" fmla="*/ 1344726 w 3270807"/>
                    <a:gd name="connsiteY68" fmla="*/ 1558864 h 1979851"/>
                    <a:gd name="connsiteX69" fmla="*/ 1386636 w 3270807"/>
                    <a:gd name="connsiteY69" fmla="*/ 1608394 h 1979851"/>
                    <a:gd name="connsiteX70" fmla="*/ 1409496 w 3270807"/>
                    <a:gd name="connsiteY70" fmla="*/ 1555054 h 1979851"/>
                    <a:gd name="connsiteX71" fmla="*/ 1208201 w 3270807"/>
                    <a:gd name="connsiteY71" fmla="*/ 1155639 h 1979851"/>
                    <a:gd name="connsiteX72" fmla="*/ 959916 w 3270807"/>
                    <a:gd name="connsiteY72" fmla="*/ 891479 h 1979851"/>
                    <a:gd name="connsiteX73" fmla="*/ 684961 w 3270807"/>
                    <a:gd name="connsiteY73" fmla="*/ 720029 h 1979851"/>
                    <a:gd name="connsiteX74" fmla="*/ 361746 w 3270807"/>
                    <a:gd name="connsiteY74" fmla="*/ 668594 h 1979851"/>
                    <a:gd name="connsiteX75" fmla="*/ 82346 w 3270807"/>
                    <a:gd name="connsiteY75" fmla="*/ 573344 h 1979851"/>
                    <a:gd name="connsiteX76" fmla="*/ 6146 w 3270807"/>
                    <a:gd name="connsiteY76" fmla="*/ 423484 h 1979851"/>
                    <a:gd name="connsiteX77" fmla="*/ 167436 w 3270807"/>
                    <a:gd name="connsiteY77" fmla="*/ 358714 h 1979851"/>
                    <a:gd name="connsiteX78" fmla="*/ 459536 w 3270807"/>
                    <a:gd name="connsiteY78" fmla="*/ 431104 h 1979851"/>
                    <a:gd name="connsiteX79" fmla="*/ 796086 w 3270807"/>
                    <a:gd name="connsiteY79" fmla="*/ 638114 h 1979851"/>
                    <a:gd name="connsiteX80" fmla="*/ 1111046 w 3270807"/>
                    <a:gd name="connsiteY80" fmla="*/ 889574 h 1979851"/>
                    <a:gd name="connsiteX81" fmla="*/ 1104696 w 3270807"/>
                    <a:gd name="connsiteY81" fmla="*/ 720664 h 1979851"/>
                    <a:gd name="connsiteX82" fmla="*/ 1152956 w 3270807"/>
                    <a:gd name="connsiteY82" fmla="*/ 297754 h 1979851"/>
                    <a:gd name="connsiteX83" fmla="*/ 1217726 w 3270807"/>
                    <a:gd name="connsiteY83" fmla="*/ 109794 h 1979851"/>
                    <a:gd name="connsiteX84" fmla="*/ 1336471 w 3270807"/>
                    <a:gd name="connsiteY84" fmla="*/ 3144 h 1979851"/>
                    <a:gd name="connsiteX85" fmla="*/ 1377632 w 3270807"/>
                    <a:gd name="connsiteY85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25726 w 3270807"/>
                    <a:gd name="connsiteY51" fmla="*/ 1917000 h 1979851"/>
                    <a:gd name="connsiteX52" fmla="*/ 1709718 w 3270807"/>
                    <a:gd name="connsiteY52" fmla="*/ 1825012 h 1979851"/>
                    <a:gd name="connsiteX53" fmla="*/ 1690744 w 3270807"/>
                    <a:gd name="connsiteY53" fmla="*/ 1726917 h 1979851"/>
                    <a:gd name="connsiteX54" fmla="*/ 1617299 w 3270807"/>
                    <a:gd name="connsiteY54" fmla="*/ 1499430 h 1979851"/>
                    <a:gd name="connsiteX55" fmla="*/ 1529511 w 3270807"/>
                    <a:gd name="connsiteY55" fmla="*/ 1726917 h 1979851"/>
                    <a:gd name="connsiteX56" fmla="*/ 1521968 w 3270807"/>
                    <a:gd name="connsiteY56" fmla="*/ 1825012 h 1979851"/>
                    <a:gd name="connsiteX57" fmla="*/ 1442208 w 3270807"/>
                    <a:gd name="connsiteY57" fmla="*/ 1907923 h 1979851"/>
                    <a:gd name="connsiteX58" fmla="*/ 1414797 w 3270807"/>
                    <a:gd name="connsiteY58" fmla="*/ 1942493 h 1979851"/>
                    <a:gd name="connsiteX59" fmla="*/ 1409645 w 3270807"/>
                    <a:gd name="connsiteY59" fmla="*/ 1933465 h 1979851"/>
                    <a:gd name="connsiteX60" fmla="*/ 1310436 w 3270807"/>
                    <a:gd name="connsiteY60" fmla="*/ 1673164 h 1979851"/>
                    <a:gd name="connsiteX61" fmla="*/ 1047546 w 3270807"/>
                    <a:gd name="connsiteY61" fmla="*/ 1503619 h 1979851"/>
                    <a:gd name="connsiteX62" fmla="*/ 807516 w 3270807"/>
                    <a:gd name="connsiteY62" fmla="*/ 1539814 h 1979851"/>
                    <a:gd name="connsiteX63" fmla="*/ 681786 w 3270807"/>
                    <a:gd name="connsiteY63" fmla="*/ 1459804 h 1979851"/>
                    <a:gd name="connsiteX64" fmla="*/ 674166 w 3270807"/>
                    <a:gd name="connsiteY64" fmla="*/ 1334074 h 1979851"/>
                    <a:gd name="connsiteX65" fmla="*/ 769416 w 3270807"/>
                    <a:gd name="connsiteY65" fmla="*/ 1242634 h 1979851"/>
                    <a:gd name="connsiteX66" fmla="*/ 929436 w 3270807"/>
                    <a:gd name="connsiteY66" fmla="*/ 1246444 h 1979851"/>
                    <a:gd name="connsiteX67" fmla="*/ 1135176 w 3270807"/>
                    <a:gd name="connsiteY67" fmla="*/ 1334074 h 1979851"/>
                    <a:gd name="connsiteX68" fmla="*/ 1344726 w 3270807"/>
                    <a:gd name="connsiteY68" fmla="*/ 1558864 h 1979851"/>
                    <a:gd name="connsiteX69" fmla="*/ 1386636 w 3270807"/>
                    <a:gd name="connsiteY69" fmla="*/ 1608394 h 1979851"/>
                    <a:gd name="connsiteX70" fmla="*/ 1409496 w 3270807"/>
                    <a:gd name="connsiteY70" fmla="*/ 1555054 h 1979851"/>
                    <a:gd name="connsiteX71" fmla="*/ 1208201 w 3270807"/>
                    <a:gd name="connsiteY71" fmla="*/ 1155639 h 1979851"/>
                    <a:gd name="connsiteX72" fmla="*/ 959916 w 3270807"/>
                    <a:gd name="connsiteY72" fmla="*/ 891479 h 1979851"/>
                    <a:gd name="connsiteX73" fmla="*/ 684961 w 3270807"/>
                    <a:gd name="connsiteY73" fmla="*/ 720029 h 1979851"/>
                    <a:gd name="connsiteX74" fmla="*/ 361746 w 3270807"/>
                    <a:gd name="connsiteY74" fmla="*/ 668594 h 1979851"/>
                    <a:gd name="connsiteX75" fmla="*/ 82346 w 3270807"/>
                    <a:gd name="connsiteY75" fmla="*/ 573344 h 1979851"/>
                    <a:gd name="connsiteX76" fmla="*/ 6146 w 3270807"/>
                    <a:gd name="connsiteY76" fmla="*/ 423484 h 1979851"/>
                    <a:gd name="connsiteX77" fmla="*/ 167436 w 3270807"/>
                    <a:gd name="connsiteY77" fmla="*/ 358714 h 1979851"/>
                    <a:gd name="connsiteX78" fmla="*/ 459536 w 3270807"/>
                    <a:gd name="connsiteY78" fmla="*/ 431104 h 1979851"/>
                    <a:gd name="connsiteX79" fmla="*/ 796086 w 3270807"/>
                    <a:gd name="connsiteY79" fmla="*/ 638114 h 1979851"/>
                    <a:gd name="connsiteX80" fmla="*/ 1111046 w 3270807"/>
                    <a:gd name="connsiteY80" fmla="*/ 889574 h 1979851"/>
                    <a:gd name="connsiteX81" fmla="*/ 1104696 w 3270807"/>
                    <a:gd name="connsiteY81" fmla="*/ 720664 h 1979851"/>
                    <a:gd name="connsiteX82" fmla="*/ 1152956 w 3270807"/>
                    <a:gd name="connsiteY82" fmla="*/ 297754 h 1979851"/>
                    <a:gd name="connsiteX83" fmla="*/ 1217726 w 3270807"/>
                    <a:gd name="connsiteY83" fmla="*/ 109794 h 1979851"/>
                    <a:gd name="connsiteX84" fmla="*/ 1336471 w 3270807"/>
                    <a:gd name="connsiteY84" fmla="*/ 3144 h 1979851"/>
                    <a:gd name="connsiteX85" fmla="*/ 1377632 w 3270807"/>
                    <a:gd name="connsiteY85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25726 w 3270807"/>
                    <a:gd name="connsiteY51" fmla="*/ 1917000 h 1979851"/>
                    <a:gd name="connsiteX52" fmla="*/ 1709718 w 3270807"/>
                    <a:gd name="connsiteY52" fmla="*/ 1825012 h 1979851"/>
                    <a:gd name="connsiteX53" fmla="*/ 1690744 w 3270807"/>
                    <a:gd name="connsiteY53" fmla="*/ 1726917 h 1979851"/>
                    <a:gd name="connsiteX54" fmla="*/ 1617299 w 3270807"/>
                    <a:gd name="connsiteY54" fmla="*/ 1499430 h 1979851"/>
                    <a:gd name="connsiteX55" fmla="*/ 1529511 w 3270807"/>
                    <a:gd name="connsiteY55" fmla="*/ 1726917 h 1979851"/>
                    <a:gd name="connsiteX56" fmla="*/ 1521968 w 3270807"/>
                    <a:gd name="connsiteY56" fmla="*/ 1825012 h 1979851"/>
                    <a:gd name="connsiteX57" fmla="*/ 1442208 w 3270807"/>
                    <a:gd name="connsiteY57" fmla="*/ 1907923 h 1979851"/>
                    <a:gd name="connsiteX58" fmla="*/ 1414797 w 3270807"/>
                    <a:gd name="connsiteY58" fmla="*/ 1942493 h 1979851"/>
                    <a:gd name="connsiteX59" fmla="*/ 1409645 w 3270807"/>
                    <a:gd name="connsiteY59" fmla="*/ 1933465 h 1979851"/>
                    <a:gd name="connsiteX60" fmla="*/ 1310436 w 3270807"/>
                    <a:gd name="connsiteY60" fmla="*/ 1673164 h 1979851"/>
                    <a:gd name="connsiteX61" fmla="*/ 1047546 w 3270807"/>
                    <a:gd name="connsiteY61" fmla="*/ 1503619 h 1979851"/>
                    <a:gd name="connsiteX62" fmla="*/ 807516 w 3270807"/>
                    <a:gd name="connsiteY62" fmla="*/ 1539814 h 1979851"/>
                    <a:gd name="connsiteX63" fmla="*/ 681786 w 3270807"/>
                    <a:gd name="connsiteY63" fmla="*/ 1459804 h 1979851"/>
                    <a:gd name="connsiteX64" fmla="*/ 674166 w 3270807"/>
                    <a:gd name="connsiteY64" fmla="*/ 1334074 h 1979851"/>
                    <a:gd name="connsiteX65" fmla="*/ 769416 w 3270807"/>
                    <a:gd name="connsiteY65" fmla="*/ 1242634 h 1979851"/>
                    <a:gd name="connsiteX66" fmla="*/ 929436 w 3270807"/>
                    <a:gd name="connsiteY66" fmla="*/ 1246444 h 1979851"/>
                    <a:gd name="connsiteX67" fmla="*/ 1135176 w 3270807"/>
                    <a:gd name="connsiteY67" fmla="*/ 1334074 h 1979851"/>
                    <a:gd name="connsiteX68" fmla="*/ 1344726 w 3270807"/>
                    <a:gd name="connsiteY68" fmla="*/ 1558864 h 1979851"/>
                    <a:gd name="connsiteX69" fmla="*/ 1386636 w 3270807"/>
                    <a:gd name="connsiteY69" fmla="*/ 1608394 h 1979851"/>
                    <a:gd name="connsiteX70" fmla="*/ 1409496 w 3270807"/>
                    <a:gd name="connsiteY70" fmla="*/ 1555054 h 1979851"/>
                    <a:gd name="connsiteX71" fmla="*/ 1208201 w 3270807"/>
                    <a:gd name="connsiteY71" fmla="*/ 1155639 h 1979851"/>
                    <a:gd name="connsiteX72" fmla="*/ 959916 w 3270807"/>
                    <a:gd name="connsiteY72" fmla="*/ 891479 h 1979851"/>
                    <a:gd name="connsiteX73" fmla="*/ 684961 w 3270807"/>
                    <a:gd name="connsiteY73" fmla="*/ 720029 h 1979851"/>
                    <a:gd name="connsiteX74" fmla="*/ 361746 w 3270807"/>
                    <a:gd name="connsiteY74" fmla="*/ 668594 h 1979851"/>
                    <a:gd name="connsiteX75" fmla="*/ 82346 w 3270807"/>
                    <a:gd name="connsiteY75" fmla="*/ 573344 h 1979851"/>
                    <a:gd name="connsiteX76" fmla="*/ 6146 w 3270807"/>
                    <a:gd name="connsiteY76" fmla="*/ 423484 h 1979851"/>
                    <a:gd name="connsiteX77" fmla="*/ 167436 w 3270807"/>
                    <a:gd name="connsiteY77" fmla="*/ 358714 h 1979851"/>
                    <a:gd name="connsiteX78" fmla="*/ 459536 w 3270807"/>
                    <a:gd name="connsiteY78" fmla="*/ 431104 h 1979851"/>
                    <a:gd name="connsiteX79" fmla="*/ 796086 w 3270807"/>
                    <a:gd name="connsiteY79" fmla="*/ 638114 h 1979851"/>
                    <a:gd name="connsiteX80" fmla="*/ 1111046 w 3270807"/>
                    <a:gd name="connsiteY80" fmla="*/ 889574 h 1979851"/>
                    <a:gd name="connsiteX81" fmla="*/ 1104696 w 3270807"/>
                    <a:gd name="connsiteY81" fmla="*/ 720664 h 1979851"/>
                    <a:gd name="connsiteX82" fmla="*/ 1152956 w 3270807"/>
                    <a:gd name="connsiteY82" fmla="*/ 297754 h 1979851"/>
                    <a:gd name="connsiteX83" fmla="*/ 1217726 w 3270807"/>
                    <a:gd name="connsiteY83" fmla="*/ 109794 h 1979851"/>
                    <a:gd name="connsiteX84" fmla="*/ 1336471 w 3270807"/>
                    <a:gd name="connsiteY84" fmla="*/ 3144 h 1979851"/>
                    <a:gd name="connsiteX85" fmla="*/ 1377632 w 3270807"/>
                    <a:gd name="connsiteY85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25726 w 3270807"/>
                    <a:gd name="connsiteY51" fmla="*/ 1917000 h 1979851"/>
                    <a:gd name="connsiteX52" fmla="*/ 1690744 w 3270807"/>
                    <a:gd name="connsiteY52" fmla="*/ 1726917 h 1979851"/>
                    <a:gd name="connsiteX53" fmla="*/ 1617299 w 3270807"/>
                    <a:gd name="connsiteY53" fmla="*/ 1499430 h 1979851"/>
                    <a:gd name="connsiteX54" fmla="*/ 1529511 w 3270807"/>
                    <a:gd name="connsiteY54" fmla="*/ 1726917 h 1979851"/>
                    <a:gd name="connsiteX55" fmla="*/ 1521968 w 3270807"/>
                    <a:gd name="connsiteY55" fmla="*/ 1825012 h 1979851"/>
                    <a:gd name="connsiteX56" fmla="*/ 1442208 w 3270807"/>
                    <a:gd name="connsiteY56" fmla="*/ 1907923 h 1979851"/>
                    <a:gd name="connsiteX57" fmla="*/ 1414797 w 3270807"/>
                    <a:gd name="connsiteY57" fmla="*/ 1942493 h 1979851"/>
                    <a:gd name="connsiteX58" fmla="*/ 1409645 w 3270807"/>
                    <a:gd name="connsiteY58" fmla="*/ 1933465 h 1979851"/>
                    <a:gd name="connsiteX59" fmla="*/ 1310436 w 3270807"/>
                    <a:gd name="connsiteY59" fmla="*/ 1673164 h 1979851"/>
                    <a:gd name="connsiteX60" fmla="*/ 1047546 w 3270807"/>
                    <a:gd name="connsiteY60" fmla="*/ 1503619 h 1979851"/>
                    <a:gd name="connsiteX61" fmla="*/ 807516 w 3270807"/>
                    <a:gd name="connsiteY61" fmla="*/ 1539814 h 1979851"/>
                    <a:gd name="connsiteX62" fmla="*/ 681786 w 3270807"/>
                    <a:gd name="connsiteY62" fmla="*/ 1459804 h 1979851"/>
                    <a:gd name="connsiteX63" fmla="*/ 674166 w 3270807"/>
                    <a:gd name="connsiteY63" fmla="*/ 1334074 h 1979851"/>
                    <a:gd name="connsiteX64" fmla="*/ 769416 w 3270807"/>
                    <a:gd name="connsiteY64" fmla="*/ 1242634 h 1979851"/>
                    <a:gd name="connsiteX65" fmla="*/ 929436 w 3270807"/>
                    <a:gd name="connsiteY65" fmla="*/ 1246444 h 1979851"/>
                    <a:gd name="connsiteX66" fmla="*/ 1135176 w 3270807"/>
                    <a:gd name="connsiteY66" fmla="*/ 1334074 h 1979851"/>
                    <a:gd name="connsiteX67" fmla="*/ 1344726 w 3270807"/>
                    <a:gd name="connsiteY67" fmla="*/ 1558864 h 1979851"/>
                    <a:gd name="connsiteX68" fmla="*/ 1386636 w 3270807"/>
                    <a:gd name="connsiteY68" fmla="*/ 1608394 h 1979851"/>
                    <a:gd name="connsiteX69" fmla="*/ 1409496 w 3270807"/>
                    <a:gd name="connsiteY69" fmla="*/ 1555054 h 1979851"/>
                    <a:gd name="connsiteX70" fmla="*/ 1208201 w 3270807"/>
                    <a:gd name="connsiteY70" fmla="*/ 1155639 h 1979851"/>
                    <a:gd name="connsiteX71" fmla="*/ 959916 w 3270807"/>
                    <a:gd name="connsiteY71" fmla="*/ 891479 h 1979851"/>
                    <a:gd name="connsiteX72" fmla="*/ 684961 w 3270807"/>
                    <a:gd name="connsiteY72" fmla="*/ 720029 h 1979851"/>
                    <a:gd name="connsiteX73" fmla="*/ 361746 w 3270807"/>
                    <a:gd name="connsiteY73" fmla="*/ 668594 h 1979851"/>
                    <a:gd name="connsiteX74" fmla="*/ 82346 w 3270807"/>
                    <a:gd name="connsiteY74" fmla="*/ 573344 h 1979851"/>
                    <a:gd name="connsiteX75" fmla="*/ 6146 w 3270807"/>
                    <a:gd name="connsiteY75" fmla="*/ 423484 h 1979851"/>
                    <a:gd name="connsiteX76" fmla="*/ 167436 w 3270807"/>
                    <a:gd name="connsiteY76" fmla="*/ 358714 h 1979851"/>
                    <a:gd name="connsiteX77" fmla="*/ 459536 w 3270807"/>
                    <a:gd name="connsiteY77" fmla="*/ 431104 h 1979851"/>
                    <a:gd name="connsiteX78" fmla="*/ 796086 w 3270807"/>
                    <a:gd name="connsiteY78" fmla="*/ 638114 h 1979851"/>
                    <a:gd name="connsiteX79" fmla="*/ 1111046 w 3270807"/>
                    <a:gd name="connsiteY79" fmla="*/ 889574 h 1979851"/>
                    <a:gd name="connsiteX80" fmla="*/ 1104696 w 3270807"/>
                    <a:gd name="connsiteY80" fmla="*/ 720664 h 1979851"/>
                    <a:gd name="connsiteX81" fmla="*/ 1152956 w 3270807"/>
                    <a:gd name="connsiteY81" fmla="*/ 297754 h 1979851"/>
                    <a:gd name="connsiteX82" fmla="*/ 1217726 w 3270807"/>
                    <a:gd name="connsiteY82" fmla="*/ 109794 h 1979851"/>
                    <a:gd name="connsiteX83" fmla="*/ 1336471 w 3270807"/>
                    <a:gd name="connsiteY83" fmla="*/ 3144 h 1979851"/>
                    <a:gd name="connsiteX84" fmla="*/ 1377632 w 3270807"/>
                    <a:gd name="connsiteY84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25726 w 3270807"/>
                    <a:gd name="connsiteY51" fmla="*/ 1917000 h 1979851"/>
                    <a:gd name="connsiteX52" fmla="*/ 1690744 w 3270807"/>
                    <a:gd name="connsiteY52" fmla="*/ 1726917 h 1979851"/>
                    <a:gd name="connsiteX53" fmla="*/ 1617299 w 3270807"/>
                    <a:gd name="connsiteY53" fmla="*/ 1499430 h 1979851"/>
                    <a:gd name="connsiteX54" fmla="*/ 1529511 w 3270807"/>
                    <a:gd name="connsiteY54" fmla="*/ 1726917 h 1979851"/>
                    <a:gd name="connsiteX55" fmla="*/ 1510538 w 3270807"/>
                    <a:gd name="connsiteY55" fmla="*/ 1924072 h 1979851"/>
                    <a:gd name="connsiteX56" fmla="*/ 1442208 w 3270807"/>
                    <a:gd name="connsiteY56" fmla="*/ 1907923 h 1979851"/>
                    <a:gd name="connsiteX57" fmla="*/ 1414797 w 3270807"/>
                    <a:gd name="connsiteY57" fmla="*/ 1942493 h 1979851"/>
                    <a:gd name="connsiteX58" fmla="*/ 1409645 w 3270807"/>
                    <a:gd name="connsiteY58" fmla="*/ 1933465 h 1979851"/>
                    <a:gd name="connsiteX59" fmla="*/ 1310436 w 3270807"/>
                    <a:gd name="connsiteY59" fmla="*/ 1673164 h 1979851"/>
                    <a:gd name="connsiteX60" fmla="*/ 1047546 w 3270807"/>
                    <a:gd name="connsiteY60" fmla="*/ 1503619 h 1979851"/>
                    <a:gd name="connsiteX61" fmla="*/ 807516 w 3270807"/>
                    <a:gd name="connsiteY61" fmla="*/ 1539814 h 1979851"/>
                    <a:gd name="connsiteX62" fmla="*/ 681786 w 3270807"/>
                    <a:gd name="connsiteY62" fmla="*/ 1459804 h 1979851"/>
                    <a:gd name="connsiteX63" fmla="*/ 674166 w 3270807"/>
                    <a:gd name="connsiteY63" fmla="*/ 1334074 h 1979851"/>
                    <a:gd name="connsiteX64" fmla="*/ 769416 w 3270807"/>
                    <a:gd name="connsiteY64" fmla="*/ 1242634 h 1979851"/>
                    <a:gd name="connsiteX65" fmla="*/ 929436 w 3270807"/>
                    <a:gd name="connsiteY65" fmla="*/ 1246444 h 1979851"/>
                    <a:gd name="connsiteX66" fmla="*/ 1135176 w 3270807"/>
                    <a:gd name="connsiteY66" fmla="*/ 1334074 h 1979851"/>
                    <a:gd name="connsiteX67" fmla="*/ 1344726 w 3270807"/>
                    <a:gd name="connsiteY67" fmla="*/ 1558864 h 1979851"/>
                    <a:gd name="connsiteX68" fmla="*/ 1386636 w 3270807"/>
                    <a:gd name="connsiteY68" fmla="*/ 1608394 h 1979851"/>
                    <a:gd name="connsiteX69" fmla="*/ 1409496 w 3270807"/>
                    <a:gd name="connsiteY69" fmla="*/ 1555054 h 1979851"/>
                    <a:gd name="connsiteX70" fmla="*/ 1208201 w 3270807"/>
                    <a:gd name="connsiteY70" fmla="*/ 1155639 h 1979851"/>
                    <a:gd name="connsiteX71" fmla="*/ 959916 w 3270807"/>
                    <a:gd name="connsiteY71" fmla="*/ 891479 h 1979851"/>
                    <a:gd name="connsiteX72" fmla="*/ 684961 w 3270807"/>
                    <a:gd name="connsiteY72" fmla="*/ 720029 h 1979851"/>
                    <a:gd name="connsiteX73" fmla="*/ 361746 w 3270807"/>
                    <a:gd name="connsiteY73" fmla="*/ 668594 h 1979851"/>
                    <a:gd name="connsiteX74" fmla="*/ 82346 w 3270807"/>
                    <a:gd name="connsiteY74" fmla="*/ 573344 h 1979851"/>
                    <a:gd name="connsiteX75" fmla="*/ 6146 w 3270807"/>
                    <a:gd name="connsiteY75" fmla="*/ 423484 h 1979851"/>
                    <a:gd name="connsiteX76" fmla="*/ 167436 w 3270807"/>
                    <a:gd name="connsiteY76" fmla="*/ 358714 h 1979851"/>
                    <a:gd name="connsiteX77" fmla="*/ 459536 w 3270807"/>
                    <a:gd name="connsiteY77" fmla="*/ 431104 h 1979851"/>
                    <a:gd name="connsiteX78" fmla="*/ 796086 w 3270807"/>
                    <a:gd name="connsiteY78" fmla="*/ 638114 h 1979851"/>
                    <a:gd name="connsiteX79" fmla="*/ 1111046 w 3270807"/>
                    <a:gd name="connsiteY79" fmla="*/ 889574 h 1979851"/>
                    <a:gd name="connsiteX80" fmla="*/ 1104696 w 3270807"/>
                    <a:gd name="connsiteY80" fmla="*/ 720664 h 1979851"/>
                    <a:gd name="connsiteX81" fmla="*/ 1152956 w 3270807"/>
                    <a:gd name="connsiteY81" fmla="*/ 297754 h 1979851"/>
                    <a:gd name="connsiteX82" fmla="*/ 1217726 w 3270807"/>
                    <a:gd name="connsiteY82" fmla="*/ 109794 h 1979851"/>
                    <a:gd name="connsiteX83" fmla="*/ 1336471 w 3270807"/>
                    <a:gd name="connsiteY83" fmla="*/ 3144 h 1979851"/>
                    <a:gd name="connsiteX84" fmla="*/ 1377632 w 3270807"/>
                    <a:gd name="connsiteY84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86805 w 3270807"/>
                    <a:gd name="connsiteY50" fmla="*/ 1916972 h 1979851"/>
                    <a:gd name="connsiteX51" fmla="*/ 1725726 w 3270807"/>
                    <a:gd name="connsiteY51" fmla="*/ 1917000 h 1979851"/>
                    <a:gd name="connsiteX52" fmla="*/ 1690744 w 3270807"/>
                    <a:gd name="connsiteY52" fmla="*/ 1726917 h 1979851"/>
                    <a:gd name="connsiteX53" fmla="*/ 1617299 w 3270807"/>
                    <a:gd name="connsiteY53" fmla="*/ 1499430 h 1979851"/>
                    <a:gd name="connsiteX54" fmla="*/ 1529511 w 3270807"/>
                    <a:gd name="connsiteY54" fmla="*/ 1726917 h 1979851"/>
                    <a:gd name="connsiteX55" fmla="*/ 1510538 w 3270807"/>
                    <a:gd name="connsiteY55" fmla="*/ 1924072 h 1979851"/>
                    <a:gd name="connsiteX56" fmla="*/ 1414797 w 3270807"/>
                    <a:gd name="connsiteY56" fmla="*/ 1942493 h 1979851"/>
                    <a:gd name="connsiteX57" fmla="*/ 1409645 w 3270807"/>
                    <a:gd name="connsiteY57" fmla="*/ 1933465 h 1979851"/>
                    <a:gd name="connsiteX58" fmla="*/ 1310436 w 3270807"/>
                    <a:gd name="connsiteY58" fmla="*/ 1673164 h 1979851"/>
                    <a:gd name="connsiteX59" fmla="*/ 1047546 w 3270807"/>
                    <a:gd name="connsiteY59" fmla="*/ 1503619 h 1979851"/>
                    <a:gd name="connsiteX60" fmla="*/ 807516 w 3270807"/>
                    <a:gd name="connsiteY60" fmla="*/ 1539814 h 1979851"/>
                    <a:gd name="connsiteX61" fmla="*/ 681786 w 3270807"/>
                    <a:gd name="connsiteY61" fmla="*/ 1459804 h 1979851"/>
                    <a:gd name="connsiteX62" fmla="*/ 674166 w 3270807"/>
                    <a:gd name="connsiteY62" fmla="*/ 1334074 h 1979851"/>
                    <a:gd name="connsiteX63" fmla="*/ 769416 w 3270807"/>
                    <a:gd name="connsiteY63" fmla="*/ 1242634 h 1979851"/>
                    <a:gd name="connsiteX64" fmla="*/ 929436 w 3270807"/>
                    <a:gd name="connsiteY64" fmla="*/ 1246444 h 1979851"/>
                    <a:gd name="connsiteX65" fmla="*/ 1135176 w 3270807"/>
                    <a:gd name="connsiteY65" fmla="*/ 1334074 h 1979851"/>
                    <a:gd name="connsiteX66" fmla="*/ 1344726 w 3270807"/>
                    <a:gd name="connsiteY66" fmla="*/ 1558864 h 1979851"/>
                    <a:gd name="connsiteX67" fmla="*/ 1386636 w 3270807"/>
                    <a:gd name="connsiteY67" fmla="*/ 1608394 h 1979851"/>
                    <a:gd name="connsiteX68" fmla="*/ 1409496 w 3270807"/>
                    <a:gd name="connsiteY68" fmla="*/ 1555054 h 1979851"/>
                    <a:gd name="connsiteX69" fmla="*/ 1208201 w 3270807"/>
                    <a:gd name="connsiteY69" fmla="*/ 1155639 h 1979851"/>
                    <a:gd name="connsiteX70" fmla="*/ 959916 w 3270807"/>
                    <a:gd name="connsiteY70" fmla="*/ 891479 h 1979851"/>
                    <a:gd name="connsiteX71" fmla="*/ 684961 w 3270807"/>
                    <a:gd name="connsiteY71" fmla="*/ 720029 h 1979851"/>
                    <a:gd name="connsiteX72" fmla="*/ 361746 w 3270807"/>
                    <a:gd name="connsiteY72" fmla="*/ 668594 h 1979851"/>
                    <a:gd name="connsiteX73" fmla="*/ 82346 w 3270807"/>
                    <a:gd name="connsiteY73" fmla="*/ 573344 h 1979851"/>
                    <a:gd name="connsiteX74" fmla="*/ 6146 w 3270807"/>
                    <a:gd name="connsiteY74" fmla="*/ 423484 h 1979851"/>
                    <a:gd name="connsiteX75" fmla="*/ 167436 w 3270807"/>
                    <a:gd name="connsiteY75" fmla="*/ 358714 h 1979851"/>
                    <a:gd name="connsiteX76" fmla="*/ 459536 w 3270807"/>
                    <a:gd name="connsiteY76" fmla="*/ 431104 h 1979851"/>
                    <a:gd name="connsiteX77" fmla="*/ 796086 w 3270807"/>
                    <a:gd name="connsiteY77" fmla="*/ 638114 h 1979851"/>
                    <a:gd name="connsiteX78" fmla="*/ 1111046 w 3270807"/>
                    <a:gd name="connsiteY78" fmla="*/ 889574 h 1979851"/>
                    <a:gd name="connsiteX79" fmla="*/ 1104696 w 3270807"/>
                    <a:gd name="connsiteY79" fmla="*/ 720664 h 1979851"/>
                    <a:gd name="connsiteX80" fmla="*/ 1152956 w 3270807"/>
                    <a:gd name="connsiteY80" fmla="*/ 297754 h 1979851"/>
                    <a:gd name="connsiteX81" fmla="*/ 1217726 w 3270807"/>
                    <a:gd name="connsiteY81" fmla="*/ 109794 h 1979851"/>
                    <a:gd name="connsiteX82" fmla="*/ 1336471 w 3270807"/>
                    <a:gd name="connsiteY82" fmla="*/ 3144 h 1979851"/>
                    <a:gd name="connsiteX83" fmla="*/ 1377632 w 3270807"/>
                    <a:gd name="connsiteY83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25726 w 3270807"/>
                    <a:gd name="connsiteY50" fmla="*/ 1917000 h 1979851"/>
                    <a:gd name="connsiteX51" fmla="*/ 1690744 w 3270807"/>
                    <a:gd name="connsiteY51" fmla="*/ 1726917 h 1979851"/>
                    <a:gd name="connsiteX52" fmla="*/ 1617299 w 3270807"/>
                    <a:gd name="connsiteY52" fmla="*/ 1499430 h 1979851"/>
                    <a:gd name="connsiteX53" fmla="*/ 1529511 w 3270807"/>
                    <a:gd name="connsiteY53" fmla="*/ 1726917 h 1979851"/>
                    <a:gd name="connsiteX54" fmla="*/ 1510538 w 3270807"/>
                    <a:gd name="connsiteY54" fmla="*/ 1924072 h 1979851"/>
                    <a:gd name="connsiteX55" fmla="*/ 1414797 w 3270807"/>
                    <a:gd name="connsiteY55" fmla="*/ 1942493 h 1979851"/>
                    <a:gd name="connsiteX56" fmla="*/ 1409645 w 3270807"/>
                    <a:gd name="connsiteY56" fmla="*/ 1933465 h 1979851"/>
                    <a:gd name="connsiteX57" fmla="*/ 1310436 w 3270807"/>
                    <a:gd name="connsiteY57" fmla="*/ 1673164 h 1979851"/>
                    <a:gd name="connsiteX58" fmla="*/ 1047546 w 3270807"/>
                    <a:gd name="connsiteY58" fmla="*/ 1503619 h 1979851"/>
                    <a:gd name="connsiteX59" fmla="*/ 807516 w 3270807"/>
                    <a:gd name="connsiteY59" fmla="*/ 1539814 h 1979851"/>
                    <a:gd name="connsiteX60" fmla="*/ 681786 w 3270807"/>
                    <a:gd name="connsiteY60" fmla="*/ 1459804 h 1979851"/>
                    <a:gd name="connsiteX61" fmla="*/ 674166 w 3270807"/>
                    <a:gd name="connsiteY61" fmla="*/ 1334074 h 1979851"/>
                    <a:gd name="connsiteX62" fmla="*/ 769416 w 3270807"/>
                    <a:gd name="connsiteY62" fmla="*/ 1242634 h 1979851"/>
                    <a:gd name="connsiteX63" fmla="*/ 929436 w 3270807"/>
                    <a:gd name="connsiteY63" fmla="*/ 1246444 h 1979851"/>
                    <a:gd name="connsiteX64" fmla="*/ 1135176 w 3270807"/>
                    <a:gd name="connsiteY64" fmla="*/ 1334074 h 1979851"/>
                    <a:gd name="connsiteX65" fmla="*/ 1344726 w 3270807"/>
                    <a:gd name="connsiteY65" fmla="*/ 1558864 h 1979851"/>
                    <a:gd name="connsiteX66" fmla="*/ 1386636 w 3270807"/>
                    <a:gd name="connsiteY66" fmla="*/ 1608394 h 1979851"/>
                    <a:gd name="connsiteX67" fmla="*/ 1409496 w 3270807"/>
                    <a:gd name="connsiteY67" fmla="*/ 1555054 h 1979851"/>
                    <a:gd name="connsiteX68" fmla="*/ 1208201 w 3270807"/>
                    <a:gd name="connsiteY68" fmla="*/ 1155639 h 1979851"/>
                    <a:gd name="connsiteX69" fmla="*/ 959916 w 3270807"/>
                    <a:gd name="connsiteY69" fmla="*/ 891479 h 1979851"/>
                    <a:gd name="connsiteX70" fmla="*/ 684961 w 3270807"/>
                    <a:gd name="connsiteY70" fmla="*/ 720029 h 1979851"/>
                    <a:gd name="connsiteX71" fmla="*/ 361746 w 3270807"/>
                    <a:gd name="connsiteY71" fmla="*/ 668594 h 1979851"/>
                    <a:gd name="connsiteX72" fmla="*/ 82346 w 3270807"/>
                    <a:gd name="connsiteY72" fmla="*/ 573344 h 1979851"/>
                    <a:gd name="connsiteX73" fmla="*/ 6146 w 3270807"/>
                    <a:gd name="connsiteY73" fmla="*/ 423484 h 1979851"/>
                    <a:gd name="connsiteX74" fmla="*/ 167436 w 3270807"/>
                    <a:gd name="connsiteY74" fmla="*/ 358714 h 1979851"/>
                    <a:gd name="connsiteX75" fmla="*/ 459536 w 3270807"/>
                    <a:gd name="connsiteY75" fmla="*/ 431104 h 1979851"/>
                    <a:gd name="connsiteX76" fmla="*/ 796086 w 3270807"/>
                    <a:gd name="connsiteY76" fmla="*/ 638114 h 1979851"/>
                    <a:gd name="connsiteX77" fmla="*/ 1111046 w 3270807"/>
                    <a:gd name="connsiteY77" fmla="*/ 889574 h 1979851"/>
                    <a:gd name="connsiteX78" fmla="*/ 1104696 w 3270807"/>
                    <a:gd name="connsiteY78" fmla="*/ 720664 h 1979851"/>
                    <a:gd name="connsiteX79" fmla="*/ 1152956 w 3270807"/>
                    <a:gd name="connsiteY79" fmla="*/ 297754 h 1979851"/>
                    <a:gd name="connsiteX80" fmla="*/ 1217726 w 3270807"/>
                    <a:gd name="connsiteY80" fmla="*/ 109794 h 1979851"/>
                    <a:gd name="connsiteX81" fmla="*/ 1336471 w 3270807"/>
                    <a:gd name="connsiteY81" fmla="*/ 3144 h 1979851"/>
                    <a:gd name="connsiteX82" fmla="*/ 1377632 w 3270807"/>
                    <a:gd name="connsiteY82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25726 w 3270807"/>
                    <a:gd name="connsiteY50" fmla="*/ 1917000 h 1979851"/>
                    <a:gd name="connsiteX51" fmla="*/ 1690744 w 3270807"/>
                    <a:gd name="connsiteY51" fmla="*/ 1726917 h 1979851"/>
                    <a:gd name="connsiteX52" fmla="*/ 1617299 w 3270807"/>
                    <a:gd name="connsiteY52" fmla="*/ 1499430 h 1979851"/>
                    <a:gd name="connsiteX53" fmla="*/ 1529511 w 3270807"/>
                    <a:gd name="connsiteY53" fmla="*/ 1726917 h 1979851"/>
                    <a:gd name="connsiteX54" fmla="*/ 1510538 w 3270807"/>
                    <a:gd name="connsiteY54" fmla="*/ 1924072 h 1979851"/>
                    <a:gd name="connsiteX55" fmla="*/ 1414797 w 3270807"/>
                    <a:gd name="connsiteY55" fmla="*/ 1942493 h 1979851"/>
                    <a:gd name="connsiteX56" fmla="*/ 1409645 w 3270807"/>
                    <a:gd name="connsiteY56" fmla="*/ 1965850 h 1979851"/>
                    <a:gd name="connsiteX57" fmla="*/ 1310436 w 3270807"/>
                    <a:gd name="connsiteY57" fmla="*/ 1673164 h 1979851"/>
                    <a:gd name="connsiteX58" fmla="*/ 1047546 w 3270807"/>
                    <a:gd name="connsiteY58" fmla="*/ 1503619 h 1979851"/>
                    <a:gd name="connsiteX59" fmla="*/ 807516 w 3270807"/>
                    <a:gd name="connsiteY59" fmla="*/ 1539814 h 1979851"/>
                    <a:gd name="connsiteX60" fmla="*/ 681786 w 3270807"/>
                    <a:gd name="connsiteY60" fmla="*/ 1459804 h 1979851"/>
                    <a:gd name="connsiteX61" fmla="*/ 674166 w 3270807"/>
                    <a:gd name="connsiteY61" fmla="*/ 1334074 h 1979851"/>
                    <a:gd name="connsiteX62" fmla="*/ 769416 w 3270807"/>
                    <a:gd name="connsiteY62" fmla="*/ 1242634 h 1979851"/>
                    <a:gd name="connsiteX63" fmla="*/ 929436 w 3270807"/>
                    <a:gd name="connsiteY63" fmla="*/ 1246444 h 1979851"/>
                    <a:gd name="connsiteX64" fmla="*/ 1135176 w 3270807"/>
                    <a:gd name="connsiteY64" fmla="*/ 1334074 h 1979851"/>
                    <a:gd name="connsiteX65" fmla="*/ 1344726 w 3270807"/>
                    <a:gd name="connsiteY65" fmla="*/ 1558864 h 1979851"/>
                    <a:gd name="connsiteX66" fmla="*/ 1386636 w 3270807"/>
                    <a:gd name="connsiteY66" fmla="*/ 1608394 h 1979851"/>
                    <a:gd name="connsiteX67" fmla="*/ 1409496 w 3270807"/>
                    <a:gd name="connsiteY67" fmla="*/ 1555054 h 1979851"/>
                    <a:gd name="connsiteX68" fmla="*/ 1208201 w 3270807"/>
                    <a:gd name="connsiteY68" fmla="*/ 1155639 h 1979851"/>
                    <a:gd name="connsiteX69" fmla="*/ 959916 w 3270807"/>
                    <a:gd name="connsiteY69" fmla="*/ 891479 h 1979851"/>
                    <a:gd name="connsiteX70" fmla="*/ 684961 w 3270807"/>
                    <a:gd name="connsiteY70" fmla="*/ 720029 h 1979851"/>
                    <a:gd name="connsiteX71" fmla="*/ 361746 w 3270807"/>
                    <a:gd name="connsiteY71" fmla="*/ 668594 h 1979851"/>
                    <a:gd name="connsiteX72" fmla="*/ 82346 w 3270807"/>
                    <a:gd name="connsiteY72" fmla="*/ 573344 h 1979851"/>
                    <a:gd name="connsiteX73" fmla="*/ 6146 w 3270807"/>
                    <a:gd name="connsiteY73" fmla="*/ 423484 h 1979851"/>
                    <a:gd name="connsiteX74" fmla="*/ 167436 w 3270807"/>
                    <a:gd name="connsiteY74" fmla="*/ 358714 h 1979851"/>
                    <a:gd name="connsiteX75" fmla="*/ 459536 w 3270807"/>
                    <a:gd name="connsiteY75" fmla="*/ 431104 h 1979851"/>
                    <a:gd name="connsiteX76" fmla="*/ 796086 w 3270807"/>
                    <a:gd name="connsiteY76" fmla="*/ 638114 h 1979851"/>
                    <a:gd name="connsiteX77" fmla="*/ 1111046 w 3270807"/>
                    <a:gd name="connsiteY77" fmla="*/ 889574 h 1979851"/>
                    <a:gd name="connsiteX78" fmla="*/ 1104696 w 3270807"/>
                    <a:gd name="connsiteY78" fmla="*/ 720664 h 1979851"/>
                    <a:gd name="connsiteX79" fmla="*/ 1152956 w 3270807"/>
                    <a:gd name="connsiteY79" fmla="*/ 297754 h 1979851"/>
                    <a:gd name="connsiteX80" fmla="*/ 1217726 w 3270807"/>
                    <a:gd name="connsiteY80" fmla="*/ 109794 h 1979851"/>
                    <a:gd name="connsiteX81" fmla="*/ 1336471 w 3270807"/>
                    <a:gd name="connsiteY81" fmla="*/ 3144 h 1979851"/>
                    <a:gd name="connsiteX82" fmla="*/ 1377632 w 3270807"/>
                    <a:gd name="connsiteY82" fmla="*/ 163 h 1979851"/>
                    <a:gd name="connsiteX0" fmla="*/ 1377632 w 3270807"/>
                    <a:gd name="connsiteY0" fmla="*/ 163 h 1979851"/>
                    <a:gd name="connsiteX1" fmla="*/ 1462836 w 3270807"/>
                    <a:gd name="connsiteY1" fmla="*/ 45024 h 1979851"/>
                    <a:gd name="connsiteX2" fmla="*/ 1485696 w 3270807"/>
                    <a:gd name="connsiteY2" fmla="*/ 222824 h 1979851"/>
                    <a:gd name="connsiteX3" fmla="*/ 1391716 w 3270807"/>
                    <a:gd name="connsiteY3" fmla="*/ 429834 h 1979851"/>
                    <a:gd name="connsiteX4" fmla="*/ 1264716 w 3270807"/>
                    <a:gd name="connsiteY4" fmla="*/ 693994 h 1979851"/>
                    <a:gd name="connsiteX5" fmla="*/ 1264716 w 3270807"/>
                    <a:gd name="connsiteY5" fmla="*/ 965774 h 1979851"/>
                    <a:gd name="connsiteX6" fmla="*/ 1352346 w 3270807"/>
                    <a:gd name="connsiteY6" fmla="*/ 1194374 h 1979851"/>
                    <a:gd name="connsiteX7" fmla="*/ 1506646 w 3270807"/>
                    <a:gd name="connsiteY7" fmla="*/ 1431344 h 1979851"/>
                    <a:gd name="connsiteX8" fmla="*/ 1445602 w 3270807"/>
                    <a:gd name="connsiteY8" fmla="*/ 1149633 h 1979851"/>
                    <a:gd name="connsiteX9" fmla="*/ 1408169 w 3270807"/>
                    <a:gd name="connsiteY9" fmla="*/ 842238 h 1979851"/>
                    <a:gd name="connsiteX10" fmla="*/ 1629149 w 3270807"/>
                    <a:gd name="connsiteY10" fmla="*/ 437455 h 1979851"/>
                    <a:gd name="connsiteX11" fmla="*/ 1837429 w 3270807"/>
                    <a:gd name="connsiteY11" fmla="*/ 768578 h 1979851"/>
                    <a:gd name="connsiteX12" fmla="*/ 1771654 w 3270807"/>
                    <a:gd name="connsiteY12" fmla="*/ 1289280 h 1979851"/>
                    <a:gd name="connsiteX13" fmla="*/ 1738911 w 3270807"/>
                    <a:gd name="connsiteY13" fmla="*/ 1406574 h 1979851"/>
                    <a:gd name="connsiteX14" fmla="*/ 1741376 w 3270807"/>
                    <a:gd name="connsiteY14" fmla="*/ 1405486 h 1979851"/>
                    <a:gd name="connsiteX15" fmla="*/ 1876856 w 3270807"/>
                    <a:gd name="connsiteY15" fmla="*/ 1223584 h 1979851"/>
                    <a:gd name="connsiteX16" fmla="*/ 1964486 w 3270807"/>
                    <a:gd name="connsiteY16" fmla="*/ 1002604 h 1979851"/>
                    <a:gd name="connsiteX17" fmla="*/ 1958136 w 3270807"/>
                    <a:gd name="connsiteY17" fmla="*/ 739714 h 1979851"/>
                    <a:gd name="connsiteX18" fmla="*/ 1881936 w 3270807"/>
                    <a:gd name="connsiteY18" fmla="*/ 499684 h 1979851"/>
                    <a:gd name="connsiteX19" fmla="*/ 1760016 w 3270807"/>
                    <a:gd name="connsiteY19" fmla="*/ 250764 h 1979851"/>
                    <a:gd name="connsiteX20" fmla="*/ 1796846 w 3270807"/>
                    <a:gd name="connsiteY20" fmla="*/ 39944 h 1979851"/>
                    <a:gd name="connsiteX21" fmla="*/ 1937816 w 3270807"/>
                    <a:gd name="connsiteY21" fmla="*/ 23434 h 1979851"/>
                    <a:gd name="connsiteX22" fmla="*/ 2057196 w 3270807"/>
                    <a:gd name="connsiteY22" fmla="*/ 155514 h 1979851"/>
                    <a:gd name="connsiteX23" fmla="*/ 2102916 w 3270807"/>
                    <a:gd name="connsiteY23" fmla="*/ 362524 h 1979851"/>
                    <a:gd name="connsiteX24" fmla="*/ 2121966 w 3270807"/>
                    <a:gd name="connsiteY24" fmla="*/ 840044 h 1979851"/>
                    <a:gd name="connsiteX25" fmla="*/ 2295956 w 3270807"/>
                    <a:gd name="connsiteY25" fmla="*/ 748604 h 1979851"/>
                    <a:gd name="connsiteX26" fmla="*/ 2595676 w 3270807"/>
                    <a:gd name="connsiteY26" fmla="*/ 506034 h 1979851"/>
                    <a:gd name="connsiteX27" fmla="*/ 2894126 w 3270807"/>
                    <a:gd name="connsiteY27" fmla="*/ 353634 h 1979851"/>
                    <a:gd name="connsiteX28" fmla="*/ 3191306 w 3270807"/>
                    <a:gd name="connsiteY28" fmla="*/ 349824 h 1979851"/>
                    <a:gd name="connsiteX29" fmla="*/ 3270046 w 3270807"/>
                    <a:gd name="connsiteY29" fmla="*/ 479364 h 1979851"/>
                    <a:gd name="connsiteX30" fmla="*/ 3158286 w 3270807"/>
                    <a:gd name="connsiteY30" fmla="*/ 612714 h 1979851"/>
                    <a:gd name="connsiteX31" fmla="*/ 2882696 w 3270807"/>
                    <a:gd name="connsiteY31" fmla="*/ 696534 h 1979851"/>
                    <a:gd name="connsiteX32" fmla="*/ 2621076 w 3270807"/>
                    <a:gd name="connsiteY32" fmla="*/ 709234 h 1979851"/>
                    <a:gd name="connsiteX33" fmla="*/ 2396286 w 3270807"/>
                    <a:gd name="connsiteY33" fmla="*/ 804484 h 1979851"/>
                    <a:gd name="connsiteX34" fmla="*/ 2209596 w 3270807"/>
                    <a:gd name="connsiteY34" fmla="*/ 960694 h 1979851"/>
                    <a:gd name="connsiteX35" fmla="*/ 2019096 w 3270807"/>
                    <a:gd name="connsiteY35" fmla="*/ 1177864 h 1979851"/>
                    <a:gd name="connsiteX36" fmla="*/ 1866696 w 3270807"/>
                    <a:gd name="connsiteY36" fmla="*/ 1478854 h 1979851"/>
                    <a:gd name="connsiteX37" fmla="*/ 1874316 w 3270807"/>
                    <a:gd name="connsiteY37" fmla="*/ 1577914 h 1979851"/>
                    <a:gd name="connsiteX38" fmla="*/ 2019096 w 3270807"/>
                    <a:gd name="connsiteY38" fmla="*/ 1395034 h 1979851"/>
                    <a:gd name="connsiteX39" fmla="*/ 2198166 w 3270807"/>
                    <a:gd name="connsiteY39" fmla="*/ 1273114 h 1979851"/>
                    <a:gd name="connsiteX40" fmla="*/ 2384856 w 3270807"/>
                    <a:gd name="connsiteY40" fmla="*/ 1227394 h 1979851"/>
                    <a:gd name="connsiteX41" fmla="*/ 2550591 w 3270807"/>
                    <a:gd name="connsiteY41" fmla="*/ 1273114 h 1979851"/>
                    <a:gd name="connsiteX42" fmla="*/ 2603931 w 3270807"/>
                    <a:gd name="connsiteY42" fmla="*/ 1396939 h 1979851"/>
                    <a:gd name="connsiteX43" fmla="*/ 2537256 w 3270807"/>
                    <a:gd name="connsiteY43" fmla="*/ 1528384 h 1979851"/>
                    <a:gd name="connsiteX44" fmla="*/ 2377236 w 3270807"/>
                    <a:gd name="connsiteY44" fmla="*/ 1551244 h 1979851"/>
                    <a:gd name="connsiteX45" fmla="*/ 2177211 w 3270807"/>
                    <a:gd name="connsiteY45" fmla="*/ 1513144 h 1979851"/>
                    <a:gd name="connsiteX46" fmla="*/ 2024811 w 3270807"/>
                    <a:gd name="connsiteY46" fmla="*/ 1598869 h 1979851"/>
                    <a:gd name="connsiteX47" fmla="*/ 1878126 w 3270807"/>
                    <a:gd name="connsiteY47" fmla="*/ 1817944 h 1979851"/>
                    <a:gd name="connsiteX48" fmla="*/ 1849194 w 3270807"/>
                    <a:gd name="connsiteY48" fmla="*/ 1935102 h 1979851"/>
                    <a:gd name="connsiteX49" fmla="*/ 1835516 w 3270807"/>
                    <a:gd name="connsiteY49" fmla="*/ 1979851 h 1979851"/>
                    <a:gd name="connsiteX50" fmla="*/ 1725726 w 3270807"/>
                    <a:gd name="connsiteY50" fmla="*/ 1917000 h 1979851"/>
                    <a:gd name="connsiteX51" fmla="*/ 1690744 w 3270807"/>
                    <a:gd name="connsiteY51" fmla="*/ 1726917 h 1979851"/>
                    <a:gd name="connsiteX52" fmla="*/ 1617299 w 3270807"/>
                    <a:gd name="connsiteY52" fmla="*/ 1499430 h 1979851"/>
                    <a:gd name="connsiteX53" fmla="*/ 1529511 w 3270807"/>
                    <a:gd name="connsiteY53" fmla="*/ 1726917 h 1979851"/>
                    <a:gd name="connsiteX54" fmla="*/ 1510538 w 3270807"/>
                    <a:gd name="connsiteY54" fmla="*/ 1924072 h 1979851"/>
                    <a:gd name="connsiteX55" fmla="*/ 1409645 w 3270807"/>
                    <a:gd name="connsiteY55" fmla="*/ 1965850 h 1979851"/>
                    <a:gd name="connsiteX56" fmla="*/ 1310436 w 3270807"/>
                    <a:gd name="connsiteY56" fmla="*/ 1673164 h 1979851"/>
                    <a:gd name="connsiteX57" fmla="*/ 1047546 w 3270807"/>
                    <a:gd name="connsiteY57" fmla="*/ 1503619 h 1979851"/>
                    <a:gd name="connsiteX58" fmla="*/ 807516 w 3270807"/>
                    <a:gd name="connsiteY58" fmla="*/ 1539814 h 1979851"/>
                    <a:gd name="connsiteX59" fmla="*/ 681786 w 3270807"/>
                    <a:gd name="connsiteY59" fmla="*/ 1459804 h 1979851"/>
                    <a:gd name="connsiteX60" fmla="*/ 674166 w 3270807"/>
                    <a:gd name="connsiteY60" fmla="*/ 1334074 h 1979851"/>
                    <a:gd name="connsiteX61" fmla="*/ 769416 w 3270807"/>
                    <a:gd name="connsiteY61" fmla="*/ 1242634 h 1979851"/>
                    <a:gd name="connsiteX62" fmla="*/ 929436 w 3270807"/>
                    <a:gd name="connsiteY62" fmla="*/ 1246444 h 1979851"/>
                    <a:gd name="connsiteX63" fmla="*/ 1135176 w 3270807"/>
                    <a:gd name="connsiteY63" fmla="*/ 1334074 h 1979851"/>
                    <a:gd name="connsiteX64" fmla="*/ 1344726 w 3270807"/>
                    <a:gd name="connsiteY64" fmla="*/ 1558864 h 1979851"/>
                    <a:gd name="connsiteX65" fmla="*/ 1386636 w 3270807"/>
                    <a:gd name="connsiteY65" fmla="*/ 1608394 h 1979851"/>
                    <a:gd name="connsiteX66" fmla="*/ 1409496 w 3270807"/>
                    <a:gd name="connsiteY66" fmla="*/ 1555054 h 1979851"/>
                    <a:gd name="connsiteX67" fmla="*/ 1208201 w 3270807"/>
                    <a:gd name="connsiteY67" fmla="*/ 1155639 h 1979851"/>
                    <a:gd name="connsiteX68" fmla="*/ 959916 w 3270807"/>
                    <a:gd name="connsiteY68" fmla="*/ 891479 h 1979851"/>
                    <a:gd name="connsiteX69" fmla="*/ 684961 w 3270807"/>
                    <a:gd name="connsiteY69" fmla="*/ 720029 h 1979851"/>
                    <a:gd name="connsiteX70" fmla="*/ 361746 w 3270807"/>
                    <a:gd name="connsiteY70" fmla="*/ 668594 h 1979851"/>
                    <a:gd name="connsiteX71" fmla="*/ 82346 w 3270807"/>
                    <a:gd name="connsiteY71" fmla="*/ 573344 h 1979851"/>
                    <a:gd name="connsiteX72" fmla="*/ 6146 w 3270807"/>
                    <a:gd name="connsiteY72" fmla="*/ 423484 h 1979851"/>
                    <a:gd name="connsiteX73" fmla="*/ 167436 w 3270807"/>
                    <a:gd name="connsiteY73" fmla="*/ 358714 h 1979851"/>
                    <a:gd name="connsiteX74" fmla="*/ 459536 w 3270807"/>
                    <a:gd name="connsiteY74" fmla="*/ 431104 h 1979851"/>
                    <a:gd name="connsiteX75" fmla="*/ 796086 w 3270807"/>
                    <a:gd name="connsiteY75" fmla="*/ 638114 h 1979851"/>
                    <a:gd name="connsiteX76" fmla="*/ 1111046 w 3270807"/>
                    <a:gd name="connsiteY76" fmla="*/ 889574 h 1979851"/>
                    <a:gd name="connsiteX77" fmla="*/ 1104696 w 3270807"/>
                    <a:gd name="connsiteY77" fmla="*/ 720664 h 1979851"/>
                    <a:gd name="connsiteX78" fmla="*/ 1152956 w 3270807"/>
                    <a:gd name="connsiteY78" fmla="*/ 297754 h 1979851"/>
                    <a:gd name="connsiteX79" fmla="*/ 1217726 w 3270807"/>
                    <a:gd name="connsiteY79" fmla="*/ 109794 h 1979851"/>
                    <a:gd name="connsiteX80" fmla="*/ 1336471 w 3270807"/>
                    <a:gd name="connsiteY80" fmla="*/ 3144 h 1979851"/>
                    <a:gd name="connsiteX81" fmla="*/ 1377632 w 3270807"/>
                    <a:gd name="connsiteY81" fmla="*/ 163 h 1979851"/>
                    <a:gd name="connsiteX0" fmla="*/ 1377632 w 3270807"/>
                    <a:gd name="connsiteY0" fmla="*/ 163 h 2003950"/>
                    <a:gd name="connsiteX1" fmla="*/ 1462836 w 3270807"/>
                    <a:gd name="connsiteY1" fmla="*/ 45024 h 2003950"/>
                    <a:gd name="connsiteX2" fmla="*/ 1485696 w 3270807"/>
                    <a:gd name="connsiteY2" fmla="*/ 222824 h 2003950"/>
                    <a:gd name="connsiteX3" fmla="*/ 1391716 w 3270807"/>
                    <a:gd name="connsiteY3" fmla="*/ 429834 h 2003950"/>
                    <a:gd name="connsiteX4" fmla="*/ 1264716 w 3270807"/>
                    <a:gd name="connsiteY4" fmla="*/ 693994 h 2003950"/>
                    <a:gd name="connsiteX5" fmla="*/ 1264716 w 3270807"/>
                    <a:gd name="connsiteY5" fmla="*/ 965774 h 2003950"/>
                    <a:gd name="connsiteX6" fmla="*/ 1352346 w 3270807"/>
                    <a:gd name="connsiteY6" fmla="*/ 1194374 h 2003950"/>
                    <a:gd name="connsiteX7" fmla="*/ 1506646 w 3270807"/>
                    <a:gd name="connsiteY7" fmla="*/ 1431344 h 2003950"/>
                    <a:gd name="connsiteX8" fmla="*/ 1445602 w 3270807"/>
                    <a:gd name="connsiteY8" fmla="*/ 1149633 h 2003950"/>
                    <a:gd name="connsiteX9" fmla="*/ 1408169 w 3270807"/>
                    <a:gd name="connsiteY9" fmla="*/ 842238 h 2003950"/>
                    <a:gd name="connsiteX10" fmla="*/ 1629149 w 3270807"/>
                    <a:gd name="connsiteY10" fmla="*/ 437455 h 2003950"/>
                    <a:gd name="connsiteX11" fmla="*/ 1837429 w 3270807"/>
                    <a:gd name="connsiteY11" fmla="*/ 768578 h 2003950"/>
                    <a:gd name="connsiteX12" fmla="*/ 1771654 w 3270807"/>
                    <a:gd name="connsiteY12" fmla="*/ 1289280 h 2003950"/>
                    <a:gd name="connsiteX13" fmla="*/ 1738911 w 3270807"/>
                    <a:gd name="connsiteY13" fmla="*/ 1406574 h 2003950"/>
                    <a:gd name="connsiteX14" fmla="*/ 1741376 w 3270807"/>
                    <a:gd name="connsiteY14" fmla="*/ 1405486 h 2003950"/>
                    <a:gd name="connsiteX15" fmla="*/ 1876856 w 3270807"/>
                    <a:gd name="connsiteY15" fmla="*/ 1223584 h 2003950"/>
                    <a:gd name="connsiteX16" fmla="*/ 1964486 w 3270807"/>
                    <a:gd name="connsiteY16" fmla="*/ 1002604 h 2003950"/>
                    <a:gd name="connsiteX17" fmla="*/ 1958136 w 3270807"/>
                    <a:gd name="connsiteY17" fmla="*/ 739714 h 2003950"/>
                    <a:gd name="connsiteX18" fmla="*/ 1881936 w 3270807"/>
                    <a:gd name="connsiteY18" fmla="*/ 499684 h 2003950"/>
                    <a:gd name="connsiteX19" fmla="*/ 1760016 w 3270807"/>
                    <a:gd name="connsiteY19" fmla="*/ 250764 h 2003950"/>
                    <a:gd name="connsiteX20" fmla="*/ 1796846 w 3270807"/>
                    <a:gd name="connsiteY20" fmla="*/ 39944 h 2003950"/>
                    <a:gd name="connsiteX21" fmla="*/ 1937816 w 3270807"/>
                    <a:gd name="connsiteY21" fmla="*/ 23434 h 2003950"/>
                    <a:gd name="connsiteX22" fmla="*/ 2057196 w 3270807"/>
                    <a:gd name="connsiteY22" fmla="*/ 155514 h 2003950"/>
                    <a:gd name="connsiteX23" fmla="*/ 2102916 w 3270807"/>
                    <a:gd name="connsiteY23" fmla="*/ 362524 h 2003950"/>
                    <a:gd name="connsiteX24" fmla="*/ 2121966 w 3270807"/>
                    <a:gd name="connsiteY24" fmla="*/ 840044 h 2003950"/>
                    <a:gd name="connsiteX25" fmla="*/ 2295956 w 3270807"/>
                    <a:gd name="connsiteY25" fmla="*/ 748604 h 2003950"/>
                    <a:gd name="connsiteX26" fmla="*/ 2595676 w 3270807"/>
                    <a:gd name="connsiteY26" fmla="*/ 506034 h 2003950"/>
                    <a:gd name="connsiteX27" fmla="*/ 2894126 w 3270807"/>
                    <a:gd name="connsiteY27" fmla="*/ 353634 h 2003950"/>
                    <a:gd name="connsiteX28" fmla="*/ 3191306 w 3270807"/>
                    <a:gd name="connsiteY28" fmla="*/ 349824 h 2003950"/>
                    <a:gd name="connsiteX29" fmla="*/ 3270046 w 3270807"/>
                    <a:gd name="connsiteY29" fmla="*/ 479364 h 2003950"/>
                    <a:gd name="connsiteX30" fmla="*/ 3158286 w 3270807"/>
                    <a:gd name="connsiteY30" fmla="*/ 612714 h 2003950"/>
                    <a:gd name="connsiteX31" fmla="*/ 2882696 w 3270807"/>
                    <a:gd name="connsiteY31" fmla="*/ 696534 h 2003950"/>
                    <a:gd name="connsiteX32" fmla="*/ 2621076 w 3270807"/>
                    <a:gd name="connsiteY32" fmla="*/ 709234 h 2003950"/>
                    <a:gd name="connsiteX33" fmla="*/ 2396286 w 3270807"/>
                    <a:gd name="connsiteY33" fmla="*/ 804484 h 2003950"/>
                    <a:gd name="connsiteX34" fmla="*/ 2209596 w 3270807"/>
                    <a:gd name="connsiteY34" fmla="*/ 960694 h 2003950"/>
                    <a:gd name="connsiteX35" fmla="*/ 2019096 w 3270807"/>
                    <a:gd name="connsiteY35" fmla="*/ 1177864 h 2003950"/>
                    <a:gd name="connsiteX36" fmla="*/ 1866696 w 3270807"/>
                    <a:gd name="connsiteY36" fmla="*/ 1478854 h 2003950"/>
                    <a:gd name="connsiteX37" fmla="*/ 1874316 w 3270807"/>
                    <a:gd name="connsiteY37" fmla="*/ 1577914 h 2003950"/>
                    <a:gd name="connsiteX38" fmla="*/ 2019096 w 3270807"/>
                    <a:gd name="connsiteY38" fmla="*/ 1395034 h 2003950"/>
                    <a:gd name="connsiteX39" fmla="*/ 2198166 w 3270807"/>
                    <a:gd name="connsiteY39" fmla="*/ 1273114 h 2003950"/>
                    <a:gd name="connsiteX40" fmla="*/ 2384856 w 3270807"/>
                    <a:gd name="connsiteY40" fmla="*/ 1227394 h 2003950"/>
                    <a:gd name="connsiteX41" fmla="*/ 2550591 w 3270807"/>
                    <a:gd name="connsiteY41" fmla="*/ 1273114 h 2003950"/>
                    <a:gd name="connsiteX42" fmla="*/ 2603931 w 3270807"/>
                    <a:gd name="connsiteY42" fmla="*/ 1396939 h 2003950"/>
                    <a:gd name="connsiteX43" fmla="*/ 2537256 w 3270807"/>
                    <a:gd name="connsiteY43" fmla="*/ 1528384 h 2003950"/>
                    <a:gd name="connsiteX44" fmla="*/ 2377236 w 3270807"/>
                    <a:gd name="connsiteY44" fmla="*/ 1551244 h 2003950"/>
                    <a:gd name="connsiteX45" fmla="*/ 2177211 w 3270807"/>
                    <a:gd name="connsiteY45" fmla="*/ 1513144 h 2003950"/>
                    <a:gd name="connsiteX46" fmla="*/ 2024811 w 3270807"/>
                    <a:gd name="connsiteY46" fmla="*/ 1598869 h 2003950"/>
                    <a:gd name="connsiteX47" fmla="*/ 1878126 w 3270807"/>
                    <a:gd name="connsiteY47" fmla="*/ 1817944 h 2003950"/>
                    <a:gd name="connsiteX48" fmla="*/ 1849194 w 3270807"/>
                    <a:gd name="connsiteY48" fmla="*/ 1935102 h 2003950"/>
                    <a:gd name="connsiteX49" fmla="*/ 1835516 w 3270807"/>
                    <a:gd name="connsiteY49" fmla="*/ 1979851 h 2003950"/>
                    <a:gd name="connsiteX50" fmla="*/ 1725726 w 3270807"/>
                    <a:gd name="connsiteY50" fmla="*/ 1917000 h 2003950"/>
                    <a:gd name="connsiteX51" fmla="*/ 1690744 w 3270807"/>
                    <a:gd name="connsiteY51" fmla="*/ 1726917 h 2003950"/>
                    <a:gd name="connsiteX52" fmla="*/ 1617299 w 3270807"/>
                    <a:gd name="connsiteY52" fmla="*/ 1499430 h 2003950"/>
                    <a:gd name="connsiteX53" fmla="*/ 1529511 w 3270807"/>
                    <a:gd name="connsiteY53" fmla="*/ 1726917 h 2003950"/>
                    <a:gd name="connsiteX54" fmla="*/ 1510538 w 3270807"/>
                    <a:gd name="connsiteY54" fmla="*/ 1924072 h 2003950"/>
                    <a:gd name="connsiteX55" fmla="*/ 1402025 w 3270807"/>
                    <a:gd name="connsiteY55" fmla="*/ 2003950 h 2003950"/>
                    <a:gd name="connsiteX56" fmla="*/ 1310436 w 3270807"/>
                    <a:gd name="connsiteY56" fmla="*/ 1673164 h 2003950"/>
                    <a:gd name="connsiteX57" fmla="*/ 1047546 w 3270807"/>
                    <a:gd name="connsiteY57" fmla="*/ 1503619 h 2003950"/>
                    <a:gd name="connsiteX58" fmla="*/ 807516 w 3270807"/>
                    <a:gd name="connsiteY58" fmla="*/ 1539814 h 2003950"/>
                    <a:gd name="connsiteX59" fmla="*/ 681786 w 3270807"/>
                    <a:gd name="connsiteY59" fmla="*/ 1459804 h 2003950"/>
                    <a:gd name="connsiteX60" fmla="*/ 674166 w 3270807"/>
                    <a:gd name="connsiteY60" fmla="*/ 1334074 h 2003950"/>
                    <a:gd name="connsiteX61" fmla="*/ 769416 w 3270807"/>
                    <a:gd name="connsiteY61" fmla="*/ 1242634 h 2003950"/>
                    <a:gd name="connsiteX62" fmla="*/ 929436 w 3270807"/>
                    <a:gd name="connsiteY62" fmla="*/ 1246444 h 2003950"/>
                    <a:gd name="connsiteX63" fmla="*/ 1135176 w 3270807"/>
                    <a:gd name="connsiteY63" fmla="*/ 1334074 h 2003950"/>
                    <a:gd name="connsiteX64" fmla="*/ 1344726 w 3270807"/>
                    <a:gd name="connsiteY64" fmla="*/ 1558864 h 2003950"/>
                    <a:gd name="connsiteX65" fmla="*/ 1386636 w 3270807"/>
                    <a:gd name="connsiteY65" fmla="*/ 1608394 h 2003950"/>
                    <a:gd name="connsiteX66" fmla="*/ 1409496 w 3270807"/>
                    <a:gd name="connsiteY66" fmla="*/ 1555054 h 2003950"/>
                    <a:gd name="connsiteX67" fmla="*/ 1208201 w 3270807"/>
                    <a:gd name="connsiteY67" fmla="*/ 1155639 h 2003950"/>
                    <a:gd name="connsiteX68" fmla="*/ 959916 w 3270807"/>
                    <a:gd name="connsiteY68" fmla="*/ 891479 h 2003950"/>
                    <a:gd name="connsiteX69" fmla="*/ 684961 w 3270807"/>
                    <a:gd name="connsiteY69" fmla="*/ 720029 h 2003950"/>
                    <a:gd name="connsiteX70" fmla="*/ 361746 w 3270807"/>
                    <a:gd name="connsiteY70" fmla="*/ 668594 h 2003950"/>
                    <a:gd name="connsiteX71" fmla="*/ 82346 w 3270807"/>
                    <a:gd name="connsiteY71" fmla="*/ 573344 h 2003950"/>
                    <a:gd name="connsiteX72" fmla="*/ 6146 w 3270807"/>
                    <a:gd name="connsiteY72" fmla="*/ 423484 h 2003950"/>
                    <a:gd name="connsiteX73" fmla="*/ 167436 w 3270807"/>
                    <a:gd name="connsiteY73" fmla="*/ 358714 h 2003950"/>
                    <a:gd name="connsiteX74" fmla="*/ 459536 w 3270807"/>
                    <a:gd name="connsiteY74" fmla="*/ 431104 h 2003950"/>
                    <a:gd name="connsiteX75" fmla="*/ 796086 w 3270807"/>
                    <a:gd name="connsiteY75" fmla="*/ 638114 h 2003950"/>
                    <a:gd name="connsiteX76" fmla="*/ 1111046 w 3270807"/>
                    <a:gd name="connsiteY76" fmla="*/ 889574 h 2003950"/>
                    <a:gd name="connsiteX77" fmla="*/ 1104696 w 3270807"/>
                    <a:gd name="connsiteY77" fmla="*/ 720664 h 2003950"/>
                    <a:gd name="connsiteX78" fmla="*/ 1152956 w 3270807"/>
                    <a:gd name="connsiteY78" fmla="*/ 297754 h 2003950"/>
                    <a:gd name="connsiteX79" fmla="*/ 1217726 w 3270807"/>
                    <a:gd name="connsiteY79" fmla="*/ 109794 h 2003950"/>
                    <a:gd name="connsiteX80" fmla="*/ 1336471 w 3270807"/>
                    <a:gd name="connsiteY80" fmla="*/ 3144 h 2003950"/>
                    <a:gd name="connsiteX81" fmla="*/ 1377632 w 3270807"/>
                    <a:gd name="connsiteY81" fmla="*/ 163 h 2003950"/>
                    <a:gd name="connsiteX0" fmla="*/ 1377632 w 3270807"/>
                    <a:gd name="connsiteY0" fmla="*/ 163 h 2006521"/>
                    <a:gd name="connsiteX1" fmla="*/ 1462836 w 3270807"/>
                    <a:gd name="connsiteY1" fmla="*/ 45024 h 2006521"/>
                    <a:gd name="connsiteX2" fmla="*/ 1485696 w 3270807"/>
                    <a:gd name="connsiteY2" fmla="*/ 222824 h 2006521"/>
                    <a:gd name="connsiteX3" fmla="*/ 1391716 w 3270807"/>
                    <a:gd name="connsiteY3" fmla="*/ 429834 h 2006521"/>
                    <a:gd name="connsiteX4" fmla="*/ 1264716 w 3270807"/>
                    <a:gd name="connsiteY4" fmla="*/ 693994 h 2006521"/>
                    <a:gd name="connsiteX5" fmla="*/ 1264716 w 3270807"/>
                    <a:gd name="connsiteY5" fmla="*/ 965774 h 2006521"/>
                    <a:gd name="connsiteX6" fmla="*/ 1352346 w 3270807"/>
                    <a:gd name="connsiteY6" fmla="*/ 1194374 h 2006521"/>
                    <a:gd name="connsiteX7" fmla="*/ 1506646 w 3270807"/>
                    <a:gd name="connsiteY7" fmla="*/ 1431344 h 2006521"/>
                    <a:gd name="connsiteX8" fmla="*/ 1445602 w 3270807"/>
                    <a:gd name="connsiteY8" fmla="*/ 1149633 h 2006521"/>
                    <a:gd name="connsiteX9" fmla="*/ 1408169 w 3270807"/>
                    <a:gd name="connsiteY9" fmla="*/ 842238 h 2006521"/>
                    <a:gd name="connsiteX10" fmla="*/ 1629149 w 3270807"/>
                    <a:gd name="connsiteY10" fmla="*/ 437455 h 2006521"/>
                    <a:gd name="connsiteX11" fmla="*/ 1837429 w 3270807"/>
                    <a:gd name="connsiteY11" fmla="*/ 768578 h 2006521"/>
                    <a:gd name="connsiteX12" fmla="*/ 1771654 w 3270807"/>
                    <a:gd name="connsiteY12" fmla="*/ 1289280 h 2006521"/>
                    <a:gd name="connsiteX13" fmla="*/ 1738911 w 3270807"/>
                    <a:gd name="connsiteY13" fmla="*/ 1406574 h 2006521"/>
                    <a:gd name="connsiteX14" fmla="*/ 1741376 w 3270807"/>
                    <a:gd name="connsiteY14" fmla="*/ 1405486 h 2006521"/>
                    <a:gd name="connsiteX15" fmla="*/ 1876856 w 3270807"/>
                    <a:gd name="connsiteY15" fmla="*/ 1223584 h 2006521"/>
                    <a:gd name="connsiteX16" fmla="*/ 1964486 w 3270807"/>
                    <a:gd name="connsiteY16" fmla="*/ 1002604 h 2006521"/>
                    <a:gd name="connsiteX17" fmla="*/ 1958136 w 3270807"/>
                    <a:gd name="connsiteY17" fmla="*/ 739714 h 2006521"/>
                    <a:gd name="connsiteX18" fmla="*/ 1881936 w 3270807"/>
                    <a:gd name="connsiteY18" fmla="*/ 499684 h 2006521"/>
                    <a:gd name="connsiteX19" fmla="*/ 1760016 w 3270807"/>
                    <a:gd name="connsiteY19" fmla="*/ 250764 h 2006521"/>
                    <a:gd name="connsiteX20" fmla="*/ 1796846 w 3270807"/>
                    <a:gd name="connsiteY20" fmla="*/ 39944 h 2006521"/>
                    <a:gd name="connsiteX21" fmla="*/ 1937816 w 3270807"/>
                    <a:gd name="connsiteY21" fmla="*/ 23434 h 2006521"/>
                    <a:gd name="connsiteX22" fmla="*/ 2057196 w 3270807"/>
                    <a:gd name="connsiteY22" fmla="*/ 155514 h 2006521"/>
                    <a:gd name="connsiteX23" fmla="*/ 2102916 w 3270807"/>
                    <a:gd name="connsiteY23" fmla="*/ 362524 h 2006521"/>
                    <a:gd name="connsiteX24" fmla="*/ 2121966 w 3270807"/>
                    <a:gd name="connsiteY24" fmla="*/ 840044 h 2006521"/>
                    <a:gd name="connsiteX25" fmla="*/ 2295956 w 3270807"/>
                    <a:gd name="connsiteY25" fmla="*/ 748604 h 2006521"/>
                    <a:gd name="connsiteX26" fmla="*/ 2595676 w 3270807"/>
                    <a:gd name="connsiteY26" fmla="*/ 506034 h 2006521"/>
                    <a:gd name="connsiteX27" fmla="*/ 2894126 w 3270807"/>
                    <a:gd name="connsiteY27" fmla="*/ 353634 h 2006521"/>
                    <a:gd name="connsiteX28" fmla="*/ 3191306 w 3270807"/>
                    <a:gd name="connsiteY28" fmla="*/ 349824 h 2006521"/>
                    <a:gd name="connsiteX29" fmla="*/ 3270046 w 3270807"/>
                    <a:gd name="connsiteY29" fmla="*/ 479364 h 2006521"/>
                    <a:gd name="connsiteX30" fmla="*/ 3158286 w 3270807"/>
                    <a:gd name="connsiteY30" fmla="*/ 612714 h 2006521"/>
                    <a:gd name="connsiteX31" fmla="*/ 2882696 w 3270807"/>
                    <a:gd name="connsiteY31" fmla="*/ 696534 h 2006521"/>
                    <a:gd name="connsiteX32" fmla="*/ 2621076 w 3270807"/>
                    <a:gd name="connsiteY32" fmla="*/ 709234 h 2006521"/>
                    <a:gd name="connsiteX33" fmla="*/ 2396286 w 3270807"/>
                    <a:gd name="connsiteY33" fmla="*/ 804484 h 2006521"/>
                    <a:gd name="connsiteX34" fmla="*/ 2209596 w 3270807"/>
                    <a:gd name="connsiteY34" fmla="*/ 960694 h 2006521"/>
                    <a:gd name="connsiteX35" fmla="*/ 2019096 w 3270807"/>
                    <a:gd name="connsiteY35" fmla="*/ 1177864 h 2006521"/>
                    <a:gd name="connsiteX36" fmla="*/ 1866696 w 3270807"/>
                    <a:gd name="connsiteY36" fmla="*/ 1478854 h 2006521"/>
                    <a:gd name="connsiteX37" fmla="*/ 1874316 w 3270807"/>
                    <a:gd name="connsiteY37" fmla="*/ 1577914 h 2006521"/>
                    <a:gd name="connsiteX38" fmla="*/ 2019096 w 3270807"/>
                    <a:gd name="connsiteY38" fmla="*/ 1395034 h 2006521"/>
                    <a:gd name="connsiteX39" fmla="*/ 2198166 w 3270807"/>
                    <a:gd name="connsiteY39" fmla="*/ 1273114 h 2006521"/>
                    <a:gd name="connsiteX40" fmla="*/ 2384856 w 3270807"/>
                    <a:gd name="connsiteY40" fmla="*/ 1227394 h 2006521"/>
                    <a:gd name="connsiteX41" fmla="*/ 2550591 w 3270807"/>
                    <a:gd name="connsiteY41" fmla="*/ 1273114 h 2006521"/>
                    <a:gd name="connsiteX42" fmla="*/ 2603931 w 3270807"/>
                    <a:gd name="connsiteY42" fmla="*/ 1396939 h 2006521"/>
                    <a:gd name="connsiteX43" fmla="*/ 2537256 w 3270807"/>
                    <a:gd name="connsiteY43" fmla="*/ 1528384 h 2006521"/>
                    <a:gd name="connsiteX44" fmla="*/ 2377236 w 3270807"/>
                    <a:gd name="connsiteY44" fmla="*/ 1551244 h 2006521"/>
                    <a:gd name="connsiteX45" fmla="*/ 2177211 w 3270807"/>
                    <a:gd name="connsiteY45" fmla="*/ 1513144 h 2006521"/>
                    <a:gd name="connsiteX46" fmla="*/ 2024811 w 3270807"/>
                    <a:gd name="connsiteY46" fmla="*/ 1598869 h 2006521"/>
                    <a:gd name="connsiteX47" fmla="*/ 1878126 w 3270807"/>
                    <a:gd name="connsiteY47" fmla="*/ 1817944 h 2006521"/>
                    <a:gd name="connsiteX48" fmla="*/ 1849194 w 3270807"/>
                    <a:gd name="connsiteY48" fmla="*/ 1935102 h 2006521"/>
                    <a:gd name="connsiteX49" fmla="*/ 1831706 w 3270807"/>
                    <a:gd name="connsiteY49" fmla="*/ 2006521 h 2006521"/>
                    <a:gd name="connsiteX50" fmla="*/ 1725726 w 3270807"/>
                    <a:gd name="connsiteY50" fmla="*/ 1917000 h 2006521"/>
                    <a:gd name="connsiteX51" fmla="*/ 1690744 w 3270807"/>
                    <a:gd name="connsiteY51" fmla="*/ 1726917 h 2006521"/>
                    <a:gd name="connsiteX52" fmla="*/ 1617299 w 3270807"/>
                    <a:gd name="connsiteY52" fmla="*/ 1499430 h 2006521"/>
                    <a:gd name="connsiteX53" fmla="*/ 1529511 w 3270807"/>
                    <a:gd name="connsiteY53" fmla="*/ 1726917 h 2006521"/>
                    <a:gd name="connsiteX54" fmla="*/ 1510538 w 3270807"/>
                    <a:gd name="connsiteY54" fmla="*/ 1924072 h 2006521"/>
                    <a:gd name="connsiteX55" fmla="*/ 1402025 w 3270807"/>
                    <a:gd name="connsiteY55" fmla="*/ 2003950 h 2006521"/>
                    <a:gd name="connsiteX56" fmla="*/ 1310436 w 3270807"/>
                    <a:gd name="connsiteY56" fmla="*/ 1673164 h 2006521"/>
                    <a:gd name="connsiteX57" fmla="*/ 1047546 w 3270807"/>
                    <a:gd name="connsiteY57" fmla="*/ 1503619 h 2006521"/>
                    <a:gd name="connsiteX58" fmla="*/ 807516 w 3270807"/>
                    <a:gd name="connsiteY58" fmla="*/ 1539814 h 2006521"/>
                    <a:gd name="connsiteX59" fmla="*/ 681786 w 3270807"/>
                    <a:gd name="connsiteY59" fmla="*/ 1459804 h 2006521"/>
                    <a:gd name="connsiteX60" fmla="*/ 674166 w 3270807"/>
                    <a:gd name="connsiteY60" fmla="*/ 1334074 h 2006521"/>
                    <a:gd name="connsiteX61" fmla="*/ 769416 w 3270807"/>
                    <a:gd name="connsiteY61" fmla="*/ 1242634 h 2006521"/>
                    <a:gd name="connsiteX62" fmla="*/ 929436 w 3270807"/>
                    <a:gd name="connsiteY62" fmla="*/ 1246444 h 2006521"/>
                    <a:gd name="connsiteX63" fmla="*/ 1135176 w 3270807"/>
                    <a:gd name="connsiteY63" fmla="*/ 1334074 h 2006521"/>
                    <a:gd name="connsiteX64" fmla="*/ 1344726 w 3270807"/>
                    <a:gd name="connsiteY64" fmla="*/ 1558864 h 2006521"/>
                    <a:gd name="connsiteX65" fmla="*/ 1386636 w 3270807"/>
                    <a:gd name="connsiteY65" fmla="*/ 1608394 h 2006521"/>
                    <a:gd name="connsiteX66" fmla="*/ 1409496 w 3270807"/>
                    <a:gd name="connsiteY66" fmla="*/ 1555054 h 2006521"/>
                    <a:gd name="connsiteX67" fmla="*/ 1208201 w 3270807"/>
                    <a:gd name="connsiteY67" fmla="*/ 1155639 h 2006521"/>
                    <a:gd name="connsiteX68" fmla="*/ 959916 w 3270807"/>
                    <a:gd name="connsiteY68" fmla="*/ 891479 h 2006521"/>
                    <a:gd name="connsiteX69" fmla="*/ 684961 w 3270807"/>
                    <a:gd name="connsiteY69" fmla="*/ 720029 h 2006521"/>
                    <a:gd name="connsiteX70" fmla="*/ 361746 w 3270807"/>
                    <a:gd name="connsiteY70" fmla="*/ 668594 h 2006521"/>
                    <a:gd name="connsiteX71" fmla="*/ 82346 w 3270807"/>
                    <a:gd name="connsiteY71" fmla="*/ 573344 h 2006521"/>
                    <a:gd name="connsiteX72" fmla="*/ 6146 w 3270807"/>
                    <a:gd name="connsiteY72" fmla="*/ 423484 h 2006521"/>
                    <a:gd name="connsiteX73" fmla="*/ 167436 w 3270807"/>
                    <a:gd name="connsiteY73" fmla="*/ 358714 h 2006521"/>
                    <a:gd name="connsiteX74" fmla="*/ 459536 w 3270807"/>
                    <a:gd name="connsiteY74" fmla="*/ 431104 h 2006521"/>
                    <a:gd name="connsiteX75" fmla="*/ 796086 w 3270807"/>
                    <a:gd name="connsiteY75" fmla="*/ 638114 h 2006521"/>
                    <a:gd name="connsiteX76" fmla="*/ 1111046 w 3270807"/>
                    <a:gd name="connsiteY76" fmla="*/ 889574 h 2006521"/>
                    <a:gd name="connsiteX77" fmla="*/ 1104696 w 3270807"/>
                    <a:gd name="connsiteY77" fmla="*/ 720664 h 2006521"/>
                    <a:gd name="connsiteX78" fmla="*/ 1152956 w 3270807"/>
                    <a:gd name="connsiteY78" fmla="*/ 297754 h 2006521"/>
                    <a:gd name="connsiteX79" fmla="*/ 1217726 w 3270807"/>
                    <a:gd name="connsiteY79" fmla="*/ 109794 h 2006521"/>
                    <a:gd name="connsiteX80" fmla="*/ 1336471 w 3270807"/>
                    <a:gd name="connsiteY80" fmla="*/ 3144 h 2006521"/>
                    <a:gd name="connsiteX81" fmla="*/ 1377632 w 3270807"/>
                    <a:gd name="connsiteY81" fmla="*/ 163 h 200652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29511 w 3270807"/>
                    <a:gd name="connsiteY53" fmla="*/ 1726917 h 2029381"/>
                    <a:gd name="connsiteX54" fmla="*/ 1510538 w 3270807"/>
                    <a:gd name="connsiteY54" fmla="*/ 1924072 h 2029381"/>
                    <a:gd name="connsiteX55" fmla="*/ 1402025 w 3270807"/>
                    <a:gd name="connsiteY55" fmla="*/ 200395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29511 w 3270807"/>
                    <a:gd name="connsiteY53" fmla="*/ 172691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29511 w 3270807"/>
                    <a:gd name="connsiteY53" fmla="*/ 172691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29511 w 3270807"/>
                    <a:gd name="connsiteY53" fmla="*/ 172691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29511 w 3270807"/>
                    <a:gd name="connsiteY53" fmla="*/ 172691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29511 w 3270807"/>
                    <a:gd name="connsiteY53" fmla="*/ 172691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29511 w 3270807"/>
                    <a:gd name="connsiteY53" fmla="*/ 172691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27606 w 3270807"/>
                    <a:gd name="connsiteY53" fmla="*/ 173453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7299 w 3270807"/>
                    <a:gd name="connsiteY52" fmla="*/ 1499430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90744 w 3270807"/>
                    <a:gd name="connsiteY51" fmla="*/ 1726917 h 2029381"/>
                    <a:gd name="connsiteX52" fmla="*/ 1613489 w 3270807"/>
                    <a:gd name="connsiteY52" fmla="*/ 153943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77409 w 3270807"/>
                    <a:gd name="connsiteY51" fmla="*/ 1751682 h 2029381"/>
                    <a:gd name="connsiteX52" fmla="*/ 1613489 w 3270807"/>
                    <a:gd name="connsiteY52" fmla="*/ 153943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88839 w 3270807"/>
                    <a:gd name="connsiteY51" fmla="*/ 1740252 h 2029381"/>
                    <a:gd name="connsiteX52" fmla="*/ 1613489 w 3270807"/>
                    <a:gd name="connsiteY52" fmla="*/ 153943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88839 w 3270807"/>
                    <a:gd name="connsiteY51" fmla="*/ 1740252 h 2029381"/>
                    <a:gd name="connsiteX52" fmla="*/ 1613489 w 3270807"/>
                    <a:gd name="connsiteY52" fmla="*/ 153943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88839 w 3270807"/>
                    <a:gd name="connsiteY51" fmla="*/ 1740252 h 2029381"/>
                    <a:gd name="connsiteX52" fmla="*/ 1613489 w 3270807"/>
                    <a:gd name="connsiteY52" fmla="*/ 153943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88839 w 3270807"/>
                    <a:gd name="connsiteY51" fmla="*/ 1774542 h 2029381"/>
                    <a:gd name="connsiteX52" fmla="*/ 1613489 w 3270807"/>
                    <a:gd name="connsiteY52" fmla="*/ 153943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88839 w 3270807"/>
                    <a:gd name="connsiteY51" fmla="*/ 1774542 h 2029381"/>
                    <a:gd name="connsiteX52" fmla="*/ 1613489 w 3270807"/>
                    <a:gd name="connsiteY52" fmla="*/ 153943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88839 w 3270807"/>
                    <a:gd name="connsiteY51" fmla="*/ 1774542 h 2029381"/>
                    <a:gd name="connsiteX52" fmla="*/ 1613489 w 3270807"/>
                    <a:gd name="connsiteY52" fmla="*/ 153943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88839 w 3270807"/>
                    <a:gd name="connsiteY51" fmla="*/ 1774542 h 2029381"/>
                    <a:gd name="connsiteX52" fmla="*/ 1613489 w 3270807"/>
                    <a:gd name="connsiteY52" fmla="*/ 153943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88839 w 3270807"/>
                    <a:gd name="connsiteY51" fmla="*/ 1774542 h 2029381"/>
                    <a:gd name="connsiteX52" fmla="*/ 1613489 w 3270807"/>
                    <a:gd name="connsiteY52" fmla="*/ 153943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88839 w 3270807"/>
                    <a:gd name="connsiteY51" fmla="*/ 1774542 h 2029381"/>
                    <a:gd name="connsiteX52" fmla="*/ 1609679 w 3270807"/>
                    <a:gd name="connsiteY52" fmla="*/ 154705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25726 w 3270807"/>
                    <a:gd name="connsiteY50" fmla="*/ 1917000 h 2029381"/>
                    <a:gd name="connsiteX51" fmla="*/ 1688839 w 3270807"/>
                    <a:gd name="connsiteY51" fmla="*/ 1774542 h 2029381"/>
                    <a:gd name="connsiteX52" fmla="*/ 1609679 w 3270807"/>
                    <a:gd name="connsiteY52" fmla="*/ 154705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14296 w 3270807"/>
                    <a:gd name="connsiteY50" fmla="*/ 1932240 h 2029381"/>
                    <a:gd name="connsiteX51" fmla="*/ 1688839 w 3270807"/>
                    <a:gd name="connsiteY51" fmla="*/ 1774542 h 2029381"/>
                    <a:gd name="connsiteX52" fmla="*/ 1609679 w 3270807"/>
                    <a:gd name="connsiteY52" fmla="*/ 154705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14296 w 3270807"/>
                    <a:gd name="connsiteY50" fmla="*/ 1932240 h 2029381"/>
                    <a:gd name="connsiteX51" fmla="*/ 1688839 w 3270807"/>
                    <a:gd name="connsiteY51" fmla="*/ 1774542 h 2029381"/>
                    <a:gd name="connsiteX52" fmla="*/ 1609679 w 3270807"/>
                    <a:gd name="connsiteY52" fmla="*/ 154705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14296 w 3270807"/>
                    <a:gd name="connsiteY50" fmla="*/ 1932240 h 2029381"/>
                    <a:gd name="connsiteX51" fmla="*/ 1688839 w 3270807"/>
                    <a:gd name="connsiteY51" fmla="*/ 1774542 h 2029381"/>
                    <a:gd name="connsiteX52" fmla="*/ 1609679 w 3270807"/>
                    <a:gd name="connsiteY52" fmla="*/ 154705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  <a:gd name="connsiteX0" fmla="*/ 1377632 w 3270807"/>
                    <a:gd name="connsiteY0" fmla="*/ 163 h 2029381"/>
                    <a:gd name="connsiteX1" fmla="*/ 1462836 w 3270807"/>
                    <a:gd name="connsiteY1" fmla="*/ 45024 h 2029381"/>
                    <a:gd name="connsiteX2" fmla="*/ 1485696 w 3270807"/>
                    <a:gd name="connsiteY2" fmla="*/ 222824 h 2029381"/>
                    <a:gd name="connsiteX3" fmla="*/ 1391716 w 3270807"/>
                    <a:gd name="connsiteY3" fmla="*/ 429834 h 2029381"/>
                    <a:gd name="connsiteX4" fmla="*/ 1264716 w 3270807"/>
                    <a:gd name="connsiteY4" fmla="*/ 693994 h 2029381"/>
                    <a:gd name="connsiteX5" fmla="*/ 1264716 w 3270807"/>
                    <a:gd name="connsiteY5" fmla="*/ 965774 h 2029381"/>
                    <a:gd name="connsiteX6" fmla="*/ 1352346 w 3270807"/>
                    <a:gd name="connsiteY6" fmla="*/ 1194374 h 2029381"/>
                    <a:gd name="connsiteX7" fmla="*/ 1506646 w 3270807"/>
                    <a:gd name="connsiteY7" fmla="*/ 1431344 h 2029381"/>
                    <a:gd name="connsiteX8" fmla="*/ 1445602 w 3270807"/>
                    <a:gd name="connsiteY8" fmla="*/ 1149633 h 2029381"/>
                    <a:gd name="connsiteX9" fmla="*/ 1408169 w 3270807"/>
                    <a:gd name="connsiteY9" fmla="*/ 842238 h 2029381"/>
                    <a:gd name="connsiteX10" fmla="*/ 1629149 w 3270807"/>
                    <a:gd name="connsiteY10" fmla="*/ 437455 h 2029381"/>
                    <a:gd name="connsiteX11" fmla="*/ 1837429 w 3270807"/>
                    <a:gd name="connsiteY11" fmla="*/ 768578 h 2029381"/>
                    <a:gd name="connsiteX12" fmla="*/ 1771654 w 3270807"/>
                    <a:gd name="connsiteY12" fmla="*/ 1289280 h 2029381"/>
                    <a:gd name="connsiteX13" fmla="*/ 1738911 w 3270807"/>
                    <a:gd name="connsiteY13" fmla="*/ 1406574 h 2029381"/>
                    <a:gd name="connsiteX14" fmla="*/ 1741376 w 3270807"/>
                    <a:gd name="connsiteY14" fmla="*/ 1405486 h 2029381"/>
                    <a:gd name="connsiteX15" fmla="*/ 1876856 w 3270807"/>
                    <a:gd name="connsiteY15" fmla="*/ 1223584 h 2029381"/>
                    <a:gd name="connsiteX16" fmla="*/ 1964486 w 3270807"/>
                    <a:gd name="connsiteY16" fmla="*/ 1002604 h 2029381"/>
                    <a:gd name="connsiteX17" fmla="*/ 1958136 w 3270807"/>
                    <a:gd name="connsiteY17" fmla="*/ 739714 h 2029381"/>
                    <a:gd name="connsiteX18" fmla="*/ 1881936 w 3270807"/>
                    <a:gd name="connsiteY18" fmla="*/ 499684 h 2029381"/>
                    <a:gd name="connsiteX19" fmla="*/ 1760016 w 3270807"/>
                    <a:gd name="connsiteY19" fmla="*/ 250764 h 2029381"/>
                    <a:gd name="connsiteX20" fmla="*/ 1796846 w 3270807"/>
                    <a:gd name="connsiteY20" fmla="*/ 39944 h 2029381"/>
                    <a:gd name="connsiteX21" fmla="*/ 1937816 w 3270807"/>
                    <a:gd name="connsiteY21" fmla="*/ 23434 h 2029381"/>
                    <a:gd name="connsiteX22" fmla="*/ 2057196 w 3270807"/>
                    <a:gd name="connsiteY22" fmla="*/ 155514 h 2029381"/>
                    <a:gd name="connsiteX23" fmla="*/ 2102916 w 3270807"/>
                    <a:gd name="connsiteY23" fmla="*/ 362524 h 2029381"/>
                    <a:gd name="connsiteX24" fmla="*/ 2121966 w 3270807"/>
                    <a:gd name="connsiteY24" fmla="*/ 840044 h 2029381"/>
                    <a:gd name="connsiteX25" fmla="*/ 2295956 w 3270807"/>
                    <a:gd name="connsiteY25" fmla="*/ 748604 h 2029381"/>
                    <a:gd name="connsiteX26" fmla="*/ 2595676 w 3270807"/>
                    <a:gd name="connsiteY26" fmla="*/ 506034 h 2029381"/>
                    <a:gd name="connsiteX27" fmla="*/ 2894126 w 3270807"/>
                    <a:gd name="connsiteY27" fmla="*/ 353634 h 2029381"/>
                    <a:gd name="connsiteX28" fmla="*/ 3191306 w 3270807"/>
                    <a:gd name="connsiteY28" fmla="*/ 349824 h 2029381"/>
                    <a:gd name="connsiteX29" fmla="*/ 3270046 w 3270807"/>
                    <a:gd name="connsiteY29" fmla="*/ 479364 h 2029381"/>
                    <a:gd name="connsiteX30" fmla="*/ 3158286 w 3270807"/>
                    <a:gd name="connsiteY30" fmla="*/ 612714 h 2029381"/>
                    <a:gd name="connsiteX31" fmla="*/ 2882696 w 3270807"/>
                    <a:gd name="connsiteY31" fmla="*/ 696534 h 2029381"/>
                    <a:gd name="connsiteX32" fmla="*/ 2621076 w 3270807"/>
                    <a:gd name="connsiteY32" fmla="*/ 709234 h 2029381"/>
                    <a:gd name="connsiteX33" fmla="*/ 2396286 w 3270807"/>
                    <a:gd name="connsiteY33" fmla="*/ 804484 h 2029381"/>
                    <a:gd name="connsiteX34" fmla="*/ 2209596 w 3270807"/>
                    <a:gd name="connsiteY34" fmla="*/ 960694 h 2029381"/>
                    <a:gd name="connsiteX35" fmla="*/ 2019096 w 3270807"/>
                    <a:gd name="connsiteY35" fmla="*/ 1177864 h 2029381"/>
                    <a:gd name="connsiteX36" fmla="*/ 1866696 w 3270807"/>
                    <a:gd name="connsiteY36" fmla="*/ 1478854 h 2029381"/>
                    <a:gd name="connsiteX37" fmla="*/ 1874316 w 3270807"/>
                    <a:gd name="connsiteY37" fmla="*/ 1577914 h 2029381"/>
                    <a:gd name="connsiteX38" fmla="*/ 2019096 w 3270807"/>
                    <a:gd name="connsiteY38" fmla="*/ 1395034 h 2029381"/>
                    <a:gd name="connsiteX39" fmla="*/ 2198166 w 3270807"/>
                    <a:gd name="connsiteY39" fmla="*/ 1273114 h 2029381"/>
                    <a:gd name="connsiteX40" fmla="*/ 2384856 w 3270807"/>
                    <a:gd name="connsiteY40" fmla="*/ 1227394 h 2029381"/>
                    <a:gd name="connsiteX41" fmla="*/ 2550591 w 3270807"/>
                    <a:gd name="connsiteY41" fmla="*/ 1273114 h 2029381"/>
                    <a:gd name="connsiteX42" fmla="*/ 2603931 w 3270807"/>
                    <a:gd name="connsiteY42" fmla="*/ 1396939 h 2029381"/>
                    <a:gd name="connsiteX43" fmla="*/ 2537256 w 3270807"/>
                    <a:gd name="connsiteY43" fmla="*/ 1528384 h 2029381"/>
                    <a:gd name="connsiteX44" fmla="*/ 2377236 w 3270807"/>
                    <a:gd name="connsiteY44" fmla="*/ 1551244 h 2029381"/>
                    <a:gd name="connsiteX45" fmla="*/ 2177211 w 3270807"/>
                    <a:gd name="connsiteY45" fmla="*/ 1513144 h 2029381"/>
                    <a:gd name="connsiteX46" fmla="*/ 2024811 w 3270807"/>
                    <a:gd name="connsiteY46" fmla="*/ 1598869 h 2029381"/>
                    <a:gd name="connsiteX47" fmla="*/ 1878126 w 3270807"/>
                    <a:gd name="connsiteY47" fmla="*/ 1817944 h 2029381"/>
                    <a:gd name="connsiteX48" fmla="*/ 1849194 w 3270807"/>
                    <a:gd name="connsiteY48" fmla="*/ 1935102 h 2029381"/>
                    <a:gd name="connsiteX49" fmla="*/ 1831706 w 3270807"/>
                    <a:gd name="connsiteY49" fmla="*/ 2029381 h 2029381"/>
                    <a:gd name="connsiteX50" fmla="*/ 1714296 w 3270807"/>
                    <a:gd name="connsiteY50" fmla="*/ 1920810 h 2029381"/>
                    <a:gd name="connsiteX51" fmla="*/ 1688839 w 3270807"/>
                    <a:gd name="connsiteY51" fmla="*/ 1774542 h 2029381"/>
                    <a:gd name="connsiteX52" fmla="*/ 1609679 w 3270807"/>
                    <a:gd name="connsiteY52" fmla="*/ 1547055 h 2029381"/>
                    <a:gd name="connsiteX53" fmla="*/ 1539036 w 3270807"/>
                    <a:gd name="connsiteY53" fmla="*/ 1745967 h 2029381"/>
                    <a:gd name="connsiteX54" fmla="*/ 1510538 w 3270807"/>
                    <a:gd name="connsiteY54" fmla="*/ 1924072 h 2029381"/>
                    <a:gd name="connsiteX55" fmla="*/ 1398215 w 3270807"/>
                    <a:gd name="connsiteY55" fmla="*/ 2026810 h 2029381"/>
                    <a:gd name="connsiteX56" fmla="*/ 1310436 w 3270807"/>
                    <a:gd name="connsiteY56" fmla="*/ 1673164 h 2029381"/>
                    <a:gd name="connsiteX57" fmla="*/ 1047546 w 3270807"/>
                    <a:gd name="connsiteY57" fmla="*/ 1503619 h 2029381"/>
                    <a:gd name="connsiteX58" fmla="*/ 807516 w 3270807"/>
                    <a:gd name="connsiteY58" fmla="*/ 1539814 h 2029381"/>
                    <a:gd name="connsiteX59" fmla="*/ 681786 w 3270807"/>
                    <a:gd name="connsiteY59" fmla="*/ 1459804 h 2029381"/>
                    <a:gd name="connsiteX60" fmla="*/ 674166 w 3270807"/>
                    <a:gd name="connsiteY60" fmla="*/ 1334074 h 2029381"/>
                    <a:gd name="connsiteX61" fmla="*/ 769416 w 3270807"/>
                    <a:gd name="connsiteY61" fmla="*/ 1242634 h 2029381"/>
                    <a:gd name="connsiteX62" fmla="*/ 929436 w 3270807"/>
                    <a:gd name="connsiteY62" fmla="*/ 1246444 h 2029381"/>
                    <a:gd name="connsiteX63" fmla="*/ 1135176 w 3270807"/>
                    <a:gd name="connsiteY63" fmla="*/ 1334074 h 2029381"/>
                    <a:gd name="connsiteX64" fmla="*/ 1344726 w 3270807"/>
                    <a:gd name="connsiteY64" fmla="*/ 1558864 h 2029381"/>
                    <a:gd name="connsiteX65" fmla="*/ 1386636 w 3270807"/>
                    <a:gd name="connsiteY65" fmla="*/ 1608394 h 2029381"/>
                    <a:gd name="connsiteX66" fmla="*/ 1409496 w 3270807"/>
                    <a:gd name="connsiteY66" fmla="*/ 1555054 h 2029381"/>
                    <a:gd name="connsiteX67" fmla="*/ 1208201 w 3270807"/>
                    <a:gd name="connsiteY67" fmla="*/ 1155639 h 2029381"/>
                    <a:gd name="connsiteX68" fmla="*/ 959916 w 3270807"/>
                    <a:gd name="connsiteY68" fmla="*/ 891479 h 2029381"/>
                    <a:gd name="connsiteX69" fmla="*/ 684961 w 3270807"/>
                    <a:gd name="connsiteY69" fmla="*/ 720029 h 2029381"/>
                    <a:gd name="connsiteX70" fmla="*/ 361746 w 3270807"/>
                    <a:gd name="connsiteY70" fmla="*/ 668594 h 2029381"/>
                    <a:gd name="connsiteX71" fmla="*/ 82346 w 3270807"/>
                    <a:gd name="connsiteY71" fmla="*/ 573344 h 2029381"/>
                    <a:gd name="connsiteX72" fmla="*/ 6146 w 3270807"/>
                    <a:gd name="connsiteY72" fmla="*/ 423484 h 2029381"/>
                    <a:gd name="connsiteX73" fmla="*/ 167436 w 3270807"/>
                    <a:gd name="connsiteY73" fmla="*/ 358714 h 2029381"/>
                    <a:gd name="connsiteX74" fmla="*/ 459536 w 3270807"/>
                    <a:gd name="connsiteY74" fmla="*/ 431104 h 2029381"/>
                    <a:gd name="connsiteX75" fmla="*/ 796086 w 3270807"/>
                    <a:gd name="connsiteY75" fmla="*/ 638114 h 2029381"/>
                    <a:gd name="connsiteX76" fmla="*/ 1111046 w 3270807"/>
                    <a:gd name="connsiteY76" fmla="*/ 889574 h 2029381"/>
                    <a:gd name="connsiteX77" fmla="*/ 1104696 w 3270807"/>
                    <a:gd name="connsiteY77" fmla="*/ 720664 h 2029381"/>
                    <a:gd name="connsiteX78" fmla="*/ 1152956 w 3270807"/>
                    <a:gd name="connsiteY78" fmla="*/ 297754 h 2029381"/>
                    <a:gd name="connsiteX79" fmla="*/ 1217726 w 3270807"/>
                    <a:gd name="connsiteY79" fmla="*/ 109794 h 2029381"/>
                    <a:gd name="connsiteX80" fmla="*/ 1336471 w 3270807"/>
                    <a:gd name="connsiteY80" fmla="*/ 3144 h 2029381"/>
                    <a:gd name="connsiteX81" fmla="*/ 1377632 w 3270807"/>
                    <a:gd name="connsiteY81" fmla="*/ 163 h 202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3270807" h="2029381">
                      <a:moveTo>
                        <a:pt x="1377632" y="163"/>
                      </a:moveTo>
                      <a:cubicBezTo>
                        <a:pt x="1415648" y="1902"/>
                        <a:pt x="1444183" y="17564"/>
                        <a:pt x="1462836" y="45024"/>
                      </a:cubicBezTo>
                      <a:cubicBezTo>
                        <a:pt x="1487707" y="81637"/>
                        <a:pt x="1497549" y="158689"/>
                        <a:pt x="1485696" y="222824"/>
                      </a:cubicBezTo>
                      <a:cubicBezTo>
                        <a:pt x="1473843" y="286959"/>
                        <a:pt x="1451406" y="328446"/>
                        <a:pt x="1391716" y="429834"/>
                      </a:cubicBezTo>
                      <a:cubicBezTo>
                        <a:pt x="1332026" y="531222"/>
                        <a:pt x="1285883" y="604671"/>
                        <a:pt x="1264716" y="693994"/>
                      </a:cubicBezTo>
                      <a:cubicBezTo>
                        <a:pt x="1243549" y="783317"/>
                        <a:pt x="1250111" y="882377"/>
                        <a:pt x="1264716" y="965774"/>
                      </a:cubicBezTo>
                      <a:cubicBezTo>
                        <a:pt x="1279321" y="1049171"/>
                        <a:pt x="1312024" y="1116779"/>
                        <a:pt x="1352346" y="1194374"/>
                      </a:cubicBezTo>
                      <a:cubicBezTo>
                        <a:pt x="1392668" y="1271969"/>
                        <a:pt x="1464433" y="1384191"/>
                        <a:pt x="1506646" y="1431344"/>
                      </a:cubicBezTo>
                      <a:cubicBezTo>
                        <a:pt x="1493918" y="1287487"/>
                        <a:pt x="1468490" y="1232530"/>
                        <a:pt x="1445602" y="1149633"/>
                      </a:cubicBezTo>
                      <a:cubicBezTo>
                        <a:pt x="1423191" y="1035751"/>
                        <a:pt x="1407852" y="912521"/>
                        <a:pt x="1408169" y="842238"/>
                      </a:cubicBezTo>
                      <a:cubicBezTo>
                        <a:pt x="1409016" y="654817"/>
                        <a:pt x="1478866" y="431952"/>
                        <a:pt x="1629149" y="437455"/>
                      </a:cubicBezTo>
                      <a:cubicBezTo>
                        <a:pt x="1779432" y="442958"/>
                        <a:pt x="1836538" y="636767"/>
                        <a:pt x="1837429" y="768578"/>
                      </a:cubicBezTo>
                      <a:cubicBezTo>
                        <a:pt x="1838402" y="912519"/>
                        <a:pt x="1811994" y="1150254"/>
                        <a:pt x="1771654" y="1289280"/>
                      </a:cubicBezTo>
                      <a:lnTo>
                        <a:pt x="1738911" y="1406574"/>
                      </a:lnTo>
                      <a:lnTo>
                        <a:pt x="1741376" y="1405486"/>
                      </a:lnTo>
                      <a:cubicBezTo>
                        <a:pt x="1784037" y="1377522"/>
                        <a:pt x="1839671" y="1290731"/>
                        <a:pt x="1876856" y="1223584"/>
                      </a:cubicBezTo>
                      <a:cubicBezTo>
                        <a:pt x="1914041" y="1156437"/>
                        <a:pt x="1950939" y="1083249"/>
                        <a:pt x="1964486" y="1002604"/>
                      </a:cubicBezTo>
                      <a:cubicBezTo>
                        <a:pt x="1978033" y="921959"/>
                        <a:pt x="1971894" y="823534"/>
                        <a:pt x="1958136" y="739714"/>
                      </a:cubicBezTo>
                      <a:cubicBezTo>
                        <a:pt x="1944378" y="655894"/>
                        <a:pt x="1914956" y="581176"/>
                        <a:pt x="1881936" y="499684"/>
                      </a:cubicBezTo>
                      <a:cubicBezTo>
                        <a:pt x="1848916" y="418192"/>
                        <a:pt x="1774198" y="327387"/>
                        <a:pt x="1760016" y="250764"/>
                      </a:cubicBezTo>
                      <a:cubicBezTo>
                        <a:pt x="1745834" y="174141"/>
                        <a:pt x="1767213" y="77832"/>
                        <a:pt x="1796846" y="39944"/>
                      </a:cubicBezTo>
                      <a:cubicBezTo>
                        <a:pt x="1826479" y="2056"/>
                        <a:pt x="1894424" y="4172"/>
                        <a:pt x="1937816" y="23434"/>
                      </a:cubicBezTo>
                      <a:cubicBezTo>
                        <a:pt x="1981208" y="42696"/>
                        <a:pt x="2029679" y="98999"/>
                        <a:pt x="2057196" y="155514"/>
                      </a:cubicBezTo>
                      <a:cubicBezTo>
                        <a:pt x="2084713" y="212029"/>
                        <a:pt x="2092121" y="248436"/>
                        <a:pt x="2102916" y="362524"/>
                      </a:cubicBezTo>
                      <a:cubicBezTo>
                        <a:pt x="2113711" y="476612"/>
                        <a:pt x="2149906" y="725744"/>
                        <a:pt x="2121966" y="840044"/>
                      </a:cubicBezTo>
                      <a:cubicBezTo>
                        <a:pt x="2182926" y="817184"/>
                        <a:pt x="2217004" y="804272"/>
                        <a:pt x="2295956" y="748604"/>
                      </a:cubicBezTo>
                      <a:cubicBezTo>
                        <a:pt x="2374908" y="692936"/>
                        <a:pt x="2495981" y="571862"/>
                        <a:pt x="2595676" y="506034"/>
                      </a:cubicBezTo>
                      <a:cubicBezTo>
                        <a:pt x="2695371" y="440206"/>
                        <a:pt x="2794854" y="379669"/>
                        <a:pt x="2894126" y="353634"/>
                      </a:cubicBezTo>
                      <a:cubicBezTo>
                        <a:pt x="2993398" y="327599"/>
                        <a:pt x="3131193" y="321249"/>
                        <a:pt x="3191306" y="349824"/>
                      </a:cubicBezTo>
                      <a:cubicBezTo>
                        <a:pt x="3251419" y="378399"/>
                        <a:pt x="3275549" y="435549"/>
                        <a:pt x="3270046" y="479364"/>
                      </a:cubicBezTo>
                      <a:cubicBezTo>
                        <a:pt x="3264543" y="523179"/>
                        <a:pt x="3222844" y="576519"/>
                        <a:pt x="3158286" y="612714"/>
                      </a:cubicBezTo>
                      <a:cubicBezTo>
                        <a:pt x="3093728" y="648909"/>
                        <a:pt x="2972231" y="680447"/>
                        <a:pt x="2882696" y="696534"/>
                      </a:cubicBezTo>
                      <a:cubicBezTo>
                        <a:pt x="2793161" y="712621"/>
                        <a:pt x="2702144" y="691242"/>
                        <a:pt x="2621076" y="709234"/>
                      </a:cubicBezTo>
                      <a:cubicBezTo>
                        <a:pt x="2540008" y="727226"/>
                        <a:pt x="2464866" y="762574"/>
                        <a:pt x="2396286" y="804484"/>
                      </a:cubicBezTo>
                      <a:cubicBezTo>
                        <a:pt x="2327706" y="846394"/>
                        <a:pt x="2272461" y="898464"/>
                        <a:pt x="2209596" y="960694"/>
                      </a:cubicBezTo>
                      <a:cubicBezTo>
                        <a:pt x="2146731" y="1022924"/>
                        <a:pt x="2076246" y="1091504"/>
                        <a:pt x="2019096" y="1177864"/>
                      </a:cubicBezTo>
                      <a:cubicBezTo>
                        <a:pt x="1961946" y="1264224"/>
                        <a:pt x="1890826" y="1412179"/>
                        <a:pt x="1866696" y="1478854"/>
                      </a:cubicBezTo>
                      <a:cubicBezTo>
                        <a:pt x="1842566" y="1545529"/>
                        <a:pt x="1848916" y="1591884"/>
                        <a:pt x="1874316" y="1577914"/>
                      </a:cubicBezTo>
                      <a:cubicBezTo>
                        <a:pt x="1899716" y="1563944"/>
                        <a:pt x="1965121" y="1445834"/>
                        <a:pt x="2019096" y="1395034"/>
                      </a:cubicBezTo>
                      <a:cubicBezTo>
                        <a:pt x="2073071" y="1344234"/>
                        <a:pt x="2137206" y="1301054"/>
                        <a:pt x="2198166" y="1273114"/>
                      </a:cubicBezTo>
                      <a:cubicBezTo>
                        <a:pt x="2259126" y="1245174"/>
                        <a:pt x="2326119" y="1227394"/>
                        <a:pt x="2384856" y="1227394"/>
                      </a:cubicBezTo>
                      <a:cubicBezTo>
                        <a:pt x="2443593" y="1227394"/>
                        <a:pt x="2514079" y="1244857"/>
                        <a:pt x="2550591" y="1273114"/>
                      </a:cubicBezTo>
                      <a:cubicBezTo>
                        <a:pt x="2587103" y="1301371"/>
                        <a:pt x="2606154" y="1354394"/>
                        <a:pt x="2603931" y="1396939"/>
                      </a:cubicBezTo>
                      <a:cubicBezTo>
                        <a:pt x="2601708" y="1439484"/>
                        <a:pt x="2575038" y="1502667"/>
                        <a:pt x="2537256" y="1528384"/>
                      </a:cubicBezTo>
                      <a:cubicBezTo>
                        <a:pt x="2499474" y="1554101"/>
                        <a:pt x="2437243" y="1553784"/>
                        <a:pt x="2377236" y="1551244"/>
                      </a:cubicBezTo>
                      <a:cubicBezTo>
                        <a:pt x="2317229" y="1548704"/>
                        <a:pt x="2235949" y="1505207"/>
                        <a:pt x="2177211" y="1513144"/>
                      </a:cubicBezTo>
                      <a:cubicBezTo>
                        <a:pt x="2118474" y="1521082"/>
                        <a:pt x="2074659" y="1548069"/>
                        <a:pt x="2024811" y="1598869"/>
                      </a:cubicBezTo>
                      <a:cubicBezTo>
                        <a:pt x="1974964" y="1649669"/>
                        <a:pt x="1916226" y="1747459"/>
                        <a:pt x="1878126" y="1817944"/>
                      </a:cubicBezTo>
                      <a:cubicBezTo>
                        <a:pt x="1859076" y="1853187"/>
                        <a:pt x="1856139" y="1896684"/>
                        <a:pt x="1849194" y="1935102"/>
                      </a:cubicBezTo>
                      <a:lnTo>
                        <a:pt x="1831706" y="2029381"/>
                      </a:lnTo>
                      <a:lnTo>
                        <a:pt x="1714296" y="1920810"/>
                      </a:lnTo>
                      <a:cubicBezTo>
                        <a:pt x="1711621" y="1879609"/>
                        <a:pt x="1718340" y="1866997"/>
                        <a:pt x="1688839" y="1774542"/>
                      </a:cubicBezTo>
                      <a:cubicBezTo>
                        <a:pt x="1669437" y="1698078"/>
                        <a:pt x="1642416" y="1631139"/>
                        <a:pt x="1609679" y="1547055"/>
                      </a:cubicBezTo>
                      <a:cubicBezTo>
                        <a:pt x="1596243" y="1584613"/>
                        <a:pt x="1580007" y="1624711"/>
                        <a:pt x="1539036" y="1745967"/>
                      </a:cubicBezTo>
                      <a:cubicBezTo>
                        <a:pt x="1505822" y="1823809"/>
                        <a:pt x="1507328" y="1893391"/>
                        <a:pt x="1510538" y="1924072"/>
                      </a:cubicBezTo>
                      <a:lnTo>
                        <a:pt x="1398215" y="2026810"/>
                      </a:lnTo>
                      <a:cubicBezTo>
                        <a:pt x="1361574" y="1946829"/>
                        <a:pt x="1368881" y="1760362"/>
                        <a:pt x="1310436" y="1673164"/>
                      </a:cubicBezTo>
                      <a:cubicBezTo>
                        <a:pt x="1251991" y="1585966"/>
                        <a:pt x="1119936" y="1497269"/>
                        <a:pt x="1047546" y="1503619"/>
                      </a:cubicBezTo>
                      <a:cubicBezTo>
                        <a:pt x="975156" y="1509969"/>
                        <a:pt x="868476" y="1547116"/>
                        <a:pt x="807516" y="1539814"/>
                      </a:cubicBezTo>
                      <a:cubicBezTo>
                        <a:pt x="746556" y="1532512"/>
                        <a:pt x="704011" y="1494094"/>
                        <a:pt x="681786" y="1459804"/>
                      </a:cubicBezTo>
                      <a:cubicBezTo>
                        <a:pt x="659561" y="1425514"/>
                        <a:pt x="659561" y="1370269"/>
                        <a:pt x="674166" y="1334074"/>
                      </a:cubicBezTo>
                      <a:cubicBezTo>
                        <a:pt x="688771" y="1297879"/>
                        <a:pt x="726871" y="1257239"/>
                        <a:pt x="769416" y="1242634"/>
                      </a:cubicBezTo>
                      <a:cubicBezTo>
                        <a:pt x="811961" y="1228029"/>
                        <a:pt x="868476" y="1231204"/>
                        <a:pt x="929436" y="1246444"/>
                      </a:cubicBezTo>
                      <a:cubicBezTo>
                        <a:pt x="990396" y="1261684"/>
                        <a:pt x="1065961" y="1282004"/>
                        <a:pt x="1135176" y="1334074"/>
                      </a:cubicBezTo>
                      <a:cubicBezTo>
                        <a:pt x="1204391" y="1386144"/>
                        <a:pt x="1302816" y="1513144"/>
                        <a:pt x="1344726" y="1558864"/>
                      </a:cubicBezTo>
                      <a:cubicBezTo>
                        <a:pt x="1386636" y="1604584"/>
                        <a:pt x="1375841" y="1609029"/>
                        <a:pt x="1386636" y="1608394"/>
                      </a:cubicBezTo>
                      <a:cubicBezTo>
                        <a:pt x="1397431" y="1607759"/>
                        <a:pt x="1439235" y="1630513"/>
                        <a:pt x="1409496" y="1555054"/>
                      </a:cubicBezTo>
                      <a:cubicBezTo>
                        <a:pt x="1379757" y="1479595"/>
                        <a:pt x="1283131" y="1266235"/>
                        <a:pt x="1208201" y="1155639"/>
                      </a:cubicBezTo>
                      <a:cubicBezTo>
                        <a:pt x="1133271" y="1045043"/>
                        <a:pt x="1047123" y="964081"/>
                        <a:pt x="959916" y="891479"/>
                      </a:cubicBezTo>
                      <a:cubicBezTo>
                        <a:pt x="872709" y="818877"/>
                        <a:pt x="784656" y="757176"/>
                        <a:pt x="684961" y="720029"/>
                      </a:cubicBezTo>
                      <a:cubicBezTo>
                        <a:pt x="585266" y="682882"/>
                        <a:pt x="462182" y="693042"/>
                        <a:pt x="361746" y="668594"/>
                      </a:cubicBezTo>
                      <a:cubicBezTo>
                        <a:pt x="261310" y="644146"/>
                        <a:pt x="141613" y="614196"/>
                        <a:pt x="82346" y="573344"/>
                      </a:cubicBezTo>
                      <a:cubicBezTo>
                        <a:pt x="23079" y="532492"/>
                        <a:pt x="-15656" y="474496"/>
                        <a:pt x="6146" y="423484"/>
                      </a:cubicBezTo>
                      <a:cubicBezTo>
                        <a:pt x="27948" y="372472"/>
                        <a:pt x="91871" y="357444"/>
                        <a:pt x="167436" y="358714"/>
                      </a:cubicBezTo>
                      <a:cubicBezTo>
                        <a:pt x="243001" y="359984"/>
                        <a:pt x="354761" y="384537"/>
                        <a:pt x="459536" y="431104"/>
                      </a:cubicBezTo>
                      <a:cubicBezTo>
                        <a:pt x="564311" y="477671"/>
                        <a:pt x="687501" y="561702"/>
                        <a:pt x="796086" y="638114"/>
                      </a:cubicBezTo>
                      <a:cubicBezTo>
                        <a:pt x="904671" y="714526"/>
                        <a:pt x="1077391" y="847876"/>
                        <a:pt x="1111046" y="889574"/>
                      </a:cubicBezTo>
                      <a:cubicBezTo>
                        <a:pt x="1109141" y="791572"/>
                        <a:pt x="1097711" y="819301"/>
                        <a:pt x="1104696" y="720664"/>
                      </a:cubicBezTo>
                      <a:cubicBezTo>
                        <a:pt x="1111681" y="622027"/>
                        <a:pt x="1134118" y="399566"/>
                        <a:pt x="1152956" y="297754"/>
                      </a:cubicBezTo>
                      <a:cubicBezTo>
                        <a:pt x="1171794" y="195942"/>
                        <a:pt x="1184071" y="185359"/>
                        <a:pt x="1217726" y="109794"/>
                      </a:cubicBezTo>
                      <a:cubicBezTo>
                        <a:pt x="1257202" y="58152"/>
                        <a:pt x="1297736" y="13516"/>
                        <a:pt x="1336471" y="3144"/>
                      </a:cubicBezTo>
                      <a:cubicBezTo>
                        <a:pt x="1351235" y="551"/>
                        <a:pt x="1364960" y="-416"/>
                        <a:pt x="1377632" y="1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B38A18A0-381B-CA58-D1E9-54D001F012A8}"/>
                    </a:ext>
                  </a:extLst>
                </p:cNvPr>
                <p:cNvSpPr/>
                <p:nvPr/>
              </p:nvSpPr>
              <p:spPr>
                <a:xfrm>
                  <a:off x="6476999" y="1386348"/>
                  <a:ext cx="753000" cy="530084"/>
                </a:xfrm>
                <a:custGeom>
                  <a:avLst/>
                  <a:gdLst>
                    <a:gd name="connsiteX0" fmla="*/ 4687 w 742261"/>
                    <a:gd name="connsiteY0" fmla="*/ 458239 h 471620"/>
                    <a:gd name="connsiteX1" fmla="*/ 324727 w 742261"/>
                    <a:gd name="connsiteY1" fmla="*/ 103909 h 471620"/>
                    <a:gd name="connsiteX2" fmla="*/ 644767 w 742261"/>
                    <a:gd name="connsiteY2" fmla="*/ 1039 h 471620"/>
                    <a:gd name="connsiteX3" fmla="*/ 732397 w 742261"/>
                    <a:gd name="connsiteY3" fmla="*/ 149629 h 471620"/>
                    <a:gd name="connsiteX4" fmla="*/ 450457 w 742261"/>
                    <a:gd name="connsiteY4" fmla="*/ 317269 h 471620"/>
                    <a:gd name="connsiteX5" fmla="*/ 157087 w 742261"/>
                    <a:gd name="connsiteY5" fmla="*/ 385849 h 471620"/>
                    <a:gd name="connsiteX6" fmla="*/ 4687 w 742261"/>
                    <a:gd name="connsiteY6" fmla="*/ 458239 h 471620"/>
                    <a:gd name="connsiteX0" fmla="*/ 4266 w 753270"/>
                    <a:gd name="connsiteY0" fmla="*/ 492673 h 503159"/>
                    <a:gd name="connsiteX1" fmla="*/ 335736 w 753270"/>
                    <a:gd name="connsiteY1" fmla="*/ 104053 h 503159"/>
                    <a:gd name="connsiteX2" fmla="*/ 655776 w 753270"/>
                    <a:gd name="connsiteY2" fmla="*/ 1183 h 503159"/>
                    <a:gd name="connsiteX3" fmla="*/ 743406 w 753270"/>
                    <a:gd name="connsiteY3" fmla="*/ 149773 h 503159"/>
                    <a:gd name="connsiteX4" fmla="*/ 461466 w 753270"/>
                    <a:gd name="connsiteY4" fmla="*/ 317413 h 503159"/>
                    <a:gd name="connsiteX5" fmla="*/ 168096 w 753270"/>
                    <a:gd name="connsiteY5" fmla="*/ 385993 h 503159"/>
                    <a:gd name="connsiteX6" fmla="*/ 4266 w 753270"/>
                    <a:gd name="connsiteY6" fmla="*/ 492673 h 503159"/>
                    <a:gd name="connsiteX0" fmla="*/ 1746 w 750750"/>
                    <a:gd name="connsiteY0" fmla="*/ 492673 h 501907"/>
                    <a:gd name="connsiteX1" fmla="*/ 333216 w 750750"/>
                    <a:gd name="connsiteY1" fmla="*/ 104053 h 501907"/>
                    <a:gd name="connsiteX2" fmla="*/ 653256 w 750750"/>
                    <a:gd name="connsiteY2" fmla="*/ 1183 h 501907"/>
                    <a:gd name="connsiteX3" fmla="*/ 740886 w 750750"/>
                    <a:gd name="connsiteY3" fmla="*/ 149773 h 501907"/>
                    <a:gd name="connsiteX4" fmla="*/ 458946 w 750750"/>
                    <a:gd name="connsiteY4" fmla="*/ 317413 h 501907"/>
                    <a:gd name="connsiteX5" fmla="*/ 165576 w 750750"/>
                    <a:gd name="connsiteY5" fmla="*/ 385993 h 501907"/>
                    <a:gd name="connsiteX6" fmla="*/ 1746 w 750750"/>
                    <a:gd name="connsiteY6" fmla="*/ 492673 h 501907"/>
                    <a:gd name="connsiteX0" fmla="*/ 1615 w 762049"/>
                    <a:gd name="connsiteY0" fmla="*/ 519483 h 527539"/>
                    <a:gd name="connsiteX1" fmla="*/ 344515 w 762049"/>
                    <a:gd name="connsiteY1" fmla="*/ 104193 h 527539"/>
                    <a:gd name="connsiteX2" fmla="*/ 664555 w 762049"/>
                    <a:gd name="connsiteY2" fmla="*/ 1323 h 527539"/>
                    <a:gd name="connsiteX3" fmla="*/ 752185 w 762049"/>
                    <a:gd name="connsiteY3" fmla="*/ 149913 h 527539"/>
                    <a:gd name="connsiteX4" fmla="*/ 470245 w 762049"/>
                    <a:gd name="connsiteY4" fmla="*/ 317553 h 527539"/>
                    <a:gd name="connsiteX5" fmla="*/ 176875 w 762049"/>
                    <a:gd name="connsiteY5" fmla="*/ 386133 h 527539"/>
                    <a:gd name="connsiteX6" fmla="*/ 1615 w 762049"/>
                    <a:gd name="connsiteY6" fmla="*/ 519483 h 527539"/>
                    <a:gd name="connsiteX0" fmla="*/ 6980 w 767414"/>
                    <a:gd name="connsiteY0" fmla="*/ 519483 h 534878"/>
                    <a:gd name="connsiteX1" fmla="*/ 349880 w 767414"/>
                    <a:gd name="connsiteY1" fmla="*/ 104193 h 534878"/>
                    <a:gd name="connsiteX2" fmla="*/ 669920 w 767414"/>
                    <a:gd name="connsiteY2" fmla="*/ 1323 h 534878"/>
                    <a:gd name="connsiteX3" fmla="*/ 757550 w 767414"/>
                    <a:gd name="connsiteY3" fmla="*/ 149913 h 534878"/>
                    <a:gd name="connsiteX4" fmla="*/ 475610 w 767414"/>
                    <a:gd name="connsiteY4" fmla="*/ 317553 h 534878"/>
                    <a:gd name="connsiteX5" fmla="*/ 182240 w 767414"/>
                    <a:gd name="connsiteY5" fmla="*/ 386133 h 534878"/>
                    <a:gd name="connsiteX6" fmla="*/ 6980 w 767414"/>
                    <a:gd name="connsiteY6" fmla="*/ 519483 h 534878"/>
                    <a:gd name="connsiteX0" fmla="*/ 1737 w 762171"/>
                    <a:gd name="connsiteY0" fmla="*/ 519483 h 528679"/>
                    <a:gd name="connsiteX1" fmla="*/ 344637 w 762171"/>
                    <a:gd name="connsiteY1" fmla="*/ 104193 h 528679"/>
                    <a:gd name="connsiteX2" fmla="*/ 664677 w 762171"/>
                    <a:gd name="connsiteY2" fmla="*/ 1323 h 528679"/>
                    <a:gd name="connsiteX3" fmla="*/ 752307 w 762171"/>
                    <a:gd name="connsiteY3" fmla="*/ 149913 h 528679"/>
                    <a:gd name="connsiteX4" fmla="*/ 470367 w 762171"/>
                    <a:gd name="connsiteY4" fmla="*/ 317553 h 528679"/>
                    <a:gd name="connsiteX5" fmla="*/ 222717 w 762171"/>
                    <a:gd name="connsiteY5" fmla="*/ 386133 h 528679"/>
                    <a:gd name="connsiteX6" fmla="*/ 1737 w 762171"/>
                    <a:gd name="connsiteY6" fmla="*/ 519483 h 528679"/>
                    <a:gd name="connsiteX0" fmla="*/ 1737 w 762171"/>
                    <a:gd name="connsiteY0" fmla="*/ 519483 h 528679"/>
                    <a:gd name="connsiteX1" fmla="*/ 344637 w 762171"/>
                    <a:gd name="connsiteY1" fmla="*/ 104193 h 528679"/>
                    <a:gd name="connsiteX2" fmla="*/ 664677 w 762171"/>
                    <a:gd name="connsiteY2" fmla="*/ 1323 h 528679"/>
                    <a:gd name="connsiteX3" fmla="*/ 752307 w 762171"/>
                    <a:gd name="connsiteY3" fmla="*/ 149913 h 528679"/>
                    <a:gd name="connsiteX4" fmla="*/ 470367 w 762171"/>
                    <a:gd name="connsiteY4" fmla="*/ 317553 h 528679"/>
                    <a:gd name="connsiteX5" fmla="*/ 222717 w 762171"/>
                    <a:gd name="connsiteY5" fmla="*/ 386133 h 528679"/>
                    <a:gd name="connsiteX6" fmla="*/ 1737 w 762171"/>
                    <a:gd name="connsiteY6" fmla="*/ 519483 h 528679"/>
                    <a:gd name="connsiteX0" fmla="*/ 0 w 760434"/>
                    <a:gd name="connsiteY0" fmla="*/ 519483 h 519483"/>
                    <a:gd name="connsiteX1" fmla="*/ 342900 w 760434"/>
                    <a:gd name="connsiteY1" fmla="*/ 104193 h 519483"/>
                    <a:gd name="connsiteX2" fmla="*/ 662940 w 760434"/>
                    <a:gd name="connsiteY2" fmla="*/ 1323 h 519483"/>
                    <a:gd name="connsiteX3" fmla="*/ 750570 w 760434"/>
                    <a:gd name="connsiteY3" fmla="*/ 149913 h 519483"/>
                    <a:gd name="connsiteX4" fmla="*/ 468630 w 760434"/>
                    <a:gd name="connsiteY4" fmla="*/ 317553 h 519483"/>
                    <a:gd name="connsiteX5" fmla="*/ 220980 w 760434"/>
                    <a:gd name="connsiteY5" fmla="*/ 386133 h 519483"/>
                    <a:gd name="connsiteX6" fmla="*/ 0 w 760434"/>
                    <a:gd name="connsiteY6" fmla="*/ 519483 h 519483"/>
                    <a:gd name="connsiteX0" fmla="*/ 0 w 759807"/>
                    <a:gd name="connsiteY0" fmla="*/ 519483 h 519483"/>
                    <a:gd name="connsiteX1" fmla="*/ 381000 w 759807"/>
                    <a:gd name="connsiteY1" fmla="*/ 104193 h 519483"/>
                    <a:gd name="connsiteX2" fmla="*/ 662940 w 759807"/>
                    <a:gd name="connsiteY2" fmla="*/ 1323 h 519483"/>
                    <a:gd name="connsiteX3" fmla="*/ 750570 w 759807"/>
                    <a:gd name="connsiteY3" fmla="*/ 149913 h 519483"/>
                    <a:gd name="connsiteX4" fmla="*/ 468630 w 759807"/>
                    <a:gd name="connsiteY4" fmla="*/ 317553 h 519483"/>
                    <a:gd name="connsiteX5" fmla="*/ 220980 w 759807"/>
                    <a:gd name="connsiteY5" fmla="*/ 386133 h 519483"/>
                    <a:gd name="connsiteX6" fmla="*/ 0 w 759807"/>
                    <a:gd name="connsiteY6" fmla="*/ 519483 h 519483"/>
                    <a:gd name="connsiteX0" fmla="*/ 0 w 759807"/>
                    <a:gd name="connsiteY0" fmla="*/ 519214 h 519214"/>
                    <a:gd name="connsiteX1" fmla="*/ 381000 w 759807"/>
                    <a:gd name="connsiteY1" fmla="*/ 103924 h 519214"/>
                    <a:gd name="connsiteX2" fmla="*/ 662940 w 759807"/>
                    <a:gd name="connsiteY2" fmla="*/ 1054 h 519214"/>
                    <a:gd name="connsiteX3" fmla="*/ 750570 w 759807"/>
                    <a:gd name="connsiteY3" fmla="*/ 149644 h 519214"/>
                    <a:gd name="connsiteX4" fmla="*/ 468630 w 759807"/>
                    <a:gd name="connsiteY4" fmla="*/ 317284 h 519214"/>
                    <a:gd name="connsiteX5" fmla="*/ 220980 w 759807"/>
                    <a:gd name="connsiteY5" fmla="*/ 385864 h 519214"/>
                    <a:gd name="connsiteX6" fmla="*/ 0 w 759807"/>
                    <a:gd name="connsiteY6" fmla="*/ 519214 h 519214"/>
                    <a:gd name="connsiteX0" fmla="*/ 0 w 759807"/>
                    <a:gd name="connsiteY0" fmla="*/ 519214 h 519214"/>
                    <a:gd name="connsiteX1" fmla="*/ 381000 w 759807"/>
                    <a:gd name="connsiteY1" fmla="*/ 103924 h 519214"/>
                    <a:gd name="connsiteX2" fmla="*/ 662940 w 759807"/>
                    <a:gd name="connsiteY2" fmla="*/ 1054 h 519214"/>
                    <a:gd name="connsiteX3" fmla="*/ 750570 w 759807"/>
                    <a:gd name="connsiteY3" fmla="*/ 149644 h 519214"/>
                    <a:gd name="connsiteX4" fmla="*/ 468630 w 759807"/>
                    <a:gd name="connsiteY4" fmla="*/ 317284 h 519214"/>
                    <a:gd name="connsiteX5" fmla="*/ 238125 w 759807"/>
                    <a:gd name="connsiteY5" fmla="*/ 380149 h 519214"/>
                    <a:gd name="connsiteX6" fmla="*/ 0 w 759807"/>
                    <a:gd name="connsiteY6" fmla="*/ 519214 h 519214"/>
                    <a:gd name="connsiteX0" fmla="*/ 0 w 757321"/>
                    <a:gd name="connsiteY0" fmla="*/ 519214 h 519214"/>
                    <a:gd name="connsiteX1" fmla="*/ 381000 w 757321"/>
                    <a:gd name="connsiteY1" fmla="*/ 103924 h 519214"/>
                    <a:gd name="connsiteX2" fmla="*/ 662940 w 757321"/>
                    <a:gd name="connsiteY2" fmla="*/ 1054 h 519214"/>
                    <a:gd name="connsiteX3" fmla="*/ 750570 w 757321"/>
                    <a:gd name="connsiteY3" fmla="*/ 149644 h 519214"/>
                    <a:gd name="connsiteX4" fmla="*/ 508635 w 757321"/>
                    <a:gd name="connsiteY4" fmla="*/ 319189 h 519214"/>
                    <a:gd name="connsiteX5" fmla="*/ 238125 w 757321"/>
                    <a:gd name="connsiteY5" fmla="*/ 380149 h 519214"/>
                    <a:gd name="connsiteX6" fmla="*/ 0 w 757321"/>
                    <a:gd name="connsiteY6" fmla="*/ 519214 h 519214"/>
                    <a:gd name="connsiteX0" fmla="*/ 0 w 760866"/>
                    <a:gd name="connsiteY0" fmla="*/ 518530 h 518530"/>
                    <a:gd name="connsiteX1" fmla="*/ 381000 w 760866"/>
                    <a:gd name="connsiteY1" fmla="*/ 103240 h 518530"/>
                    <a:gd name="connsiteX2" fmla="*/ 662940 w 760866"/>
                    <a:gd name="connsiteY2" fmla="*/ 370 h 518530"/>
                    <a:gd name="connsiteX3" fmla="*/ 754380 w 760866"/>
                    <a:gd name="connsiteY3" fmla="*/ 128005 h 518530"/>
                    <a:gd name="connsiteX4" fmla="*/ 508635 w 760866"/>
                    <a:gd name="connsiteY4" fmla="*/ 318505 h 518530"/>
                    <a:gd name="connsiteX5" fmla="*/ 238125 w 760866"/>
                    <a:gd name="connsiteY5" fmla="*/ 379465 h 518530"/>
                    <a:gd name="connsiteX6" fmla="*/ 0 w 760866"/>
                    <a:gd name="connsiteY6" fmla="*/ 518530 h 518530"/>
                    <a:gd name="connsiteX0" fmla="*/ 0 w 761135"/>
                    <a:gd name="connsiteY0" fmla="*/ 524297 h 524297"/>
                    <a:gd name="connsiteX1" fmla="*/ 381000 w 761135"/>
                    <a:gd name="connsiteY1" fmla="*/ 109007 h 524297"/>
                    <a:gd name="connsiteX2" fmla="*/ 664845 w 761135"/>
                    <a:gd name="connsiteY2" fmla="*/ 422 h 524297"/>
                    <a:gd name="connsiteX3" fmla="*/ 754380 w 761135"/>
                    <a:gd name="connsiteY3" fmla="*/ 133772 h 524297"/>
                    <a:gd name="connsiteX4" fmla="*/ 508635 w 761135"/>
                    <a:gd name="connsiteY4" fmla="*/ 324272 h 524297"/>
                    <a:gd name="connsiteX5" fmla="*/ 238125 w 761135"/>
                    <a:gd name="connsiteY5" fmla="*/ 385232 h 524297"/>
                    <a:gd name="connsiteX6" fmla="*/ 0 w 761135"/>
                    <a:gd name="connsiteY6" fmla="*/ 524297 h 524297"/>
                    <a:gd name="connsiteX0" fmla="*/ 0 w 759133"/>
                    <a:gd name="connsiteY0" fmla="*/ 524297 h 524297"/>
                    <a:gd name="connsiteX1" fmla="*/ 381000 w 759133"/>
                    <a:gd name="connsiteY1" fmla="*/ 109007 h 524297"/>
                    <a:gd name="connsiteX2" fmla="*/ 664845 w 759133"/>
                    <a:gd name="connsiteY2" fmla="*/ 422 h 524297"/>
                    <a:gd name="connsiteX3" fmla="*/ 754380 w 759133"/>
                    <a:gd name="connsiteY3" fmla="*/ 133772 h 524297"/>
                    <a:gd name="connsiteX4" fmla="*/ 542925 w 759133"/>
                    <a:gd name="connsiteY4" fmla="*/ 307127 h 524297"/>
                    <a:gd name="connsiteX5" fmla="*/ 238125 w 759133"/>
                    <a:gd name="connsiteY5" fmla="*/ 385232 h 524297"/>
                    <a:gd name="connsiteX6" fmla="*/ 0 w 759133"/>
                    <a:gd name="connsiteY6" fmla="*/ 524297 h 524297"/>
                    <a:gd name="connsiteX0" fmla="*/ 0 w 759133"/>
                    <a:gd name="connsiteY0" fmla="*/ 524297 h 524297"/>
                    <a:gd name="connsiteX1" fmla="*/ 381000 w 759133"/>
                    <a:gd name="connsiteY1" fmla="*/ 109007 h 524297"/>
                    <a:gd name="connsiteX2" fmla="*/ 664845 w 759133"/>
                    <a:gd name="connsiteY2" fmla="*/ 422 h 524297"/>
                    <a:gd name="connsiteX3" fmla="*/ 754380 w 759133"/>
                    <a:gd name="connsiteY3" fmla="*/ 133772 h 524297"/>
                    <a:gd name="connsiteX4" fmla="*/ 542925 w 759133"/>
                    <a:gd name="connsiteY4" fmla="*/ 307127 h 524297"/>
                    <a:gd name="connsiteX5" fmla="*/ 249555 w 759133"/>
                    <a:gd name="connsiteY5" fmla="*/ 369992 h 524297"/>
                    <a:gd name="connsiteX6" fmla="*/ 0 w 759133"/>
                    <a:gd name="connsiteY6" fmla="*/ 524297 h 524297"/>
                    <a:gd name="connsiteX0" fmla="*/ 0 w 759133"/>
                    <a:gd name="connsiteY0" fmla="*/ 524297 h 524297"/>
                    <a:gd name="connsiteX1" fmla="*/ 381000 w 759133"/>
                    <a:gd name="connsiteY1" fmla="*/ 109007 h 524297"/>
                    <a:gd name="connsiteX2" fmla="*/ 664845 w 759133"/>
                    <a:gd name="connsiteY2" fmla="*/ 422 h 524297"/>
                    <a:gd name="connsiteX3" fmla="*/ 754380 w 759133"/>
                    <a:gd name="connsiteY3" fmla="*/ 133772 h 524297"/>
                    <a:gd name="connsiteX4" fmla="*/ 542925 w 759133"/>
                    <a:gd name="connsiteY4" fmla="*/ 307127 h 524297"/>
                    <a:gd name="connsiteX5" fmla="*/ 264795 w 759133"/>
                    <a:gd name="connsiteY5" fmla="*/ 369992 h 524297"/>
                    <a:gd name="connsiteX6" fmla="*/ 0 w 759133"/>
                    <a:gd name="connsiteY6" fmla="*/ 524297 h 524297"/>
                    <a:gd name="connsiteX0" fmla="*/ 0 w 758708"/>
                    <a:gd name="connsiteY0" fmla="*/ 524297 h 524297"/>
                    <a:gd name="connsiteX1" fmla="*/ 381000 w 758708"/>
                    <a:gd name="connsiteY1" fmla="*/ 109007 h 524297"/>
                    <a:gd name="connsiteX2" fmla="*/ 664845 w 758708"/>
                    <a:gd name="connsiteY2" fmla="*/ 422 h 524297"/>
                    <a:gd name="connsiteX3" fmla="*/ 754380 w 758708"/>
                    <a:gd name="connsiteY3" fmla="*/ 133772 h 524297"/>
                    <a:gd name="connsiteX4" fmla="*/ 550545 w 758708"/>
                    <a:gd name="connsiteY4" fmla="*/ 307127 h 524297"/>
                    <a:gd name="connsiteX5" fmla="*/ 264795 w 758708"/>
                    <a:gd name="connsiteY5" fmla="*/ 369992 h 524297"/>
                    <a:gd name="connsiteX6" fmla="*/ 0 w 758708"/>
                    <a:gd name="connsiteY6" fmla="*/ 524297 h 524297"/>
                    <a:gd name="connsiteX0" fmla="*/ 0 w 758485"/>
                    <a:gd name="connsiteY0" fmla="*/ 529957 h 529957"/>
                    <a:gd name="connsiteX1" fmla="*/ 381000 w 758485"/>
                    <a:gd name="connsiteY1" fmla="*/ 114667 h 529957"/>
                    <a:gd name="connsiteX2" fmla="*/ 662940 w 758485"/>
                    <a:gd name="connsiteY2" fmla="*/ 367 h 529957"/>
                    <a:gd name="connsiteX3" fmla="*/ 754380 w 758485"/>
                    <a:gd name="connsiteY3" fmla="*/ 139432 h 529957"/>
                    <a:gd name="connsiteX4" fmla="*/ 550545 w 758485"/>
                    <a:gd name="connsiteY4" fmla="*/ 312787 h 529957"/>
                    <a:gd name="connsiteX5" fmla="*/ 264795 w 758485"/>
                    <a:gd name="connsiteY5" fmla="*/ 375652 h 529957"/>
                    <a:gd name="connsiteX6" fmla="*/ 0 w 758485"/>
                    <a:gd name="connsiteY6" fmla="*/ 529957 h 529957"/>
                    <a:gd name="connsiteX0" fmla="*/ 0 w 758673"/>
                    <a:gd name="connsiteY0" fmla="*/ 530429 h 530429"/>
                    <a:gd name="connsiteX1" fmla="*/ 361950 w 758673"/>
                    <a:gd name="connsiteY1" fmla="*/ 105614 h 530429"/>
                    <a:gd name="connsiteX2" fmla="*/ 662940 w 758673"/>
                    <a:gd name="connsiteY2" fmla="*/ 839 h 530429"/>
                    <a:gd name="connsiteX3" fmla="*/ 754380 w 758673"/>
                    <a:gd name="connsiteY3" fmla="*/ 139904 h 530429"/>
                    <a:gd name="connsiteX4" fmla="*/ 550545 w 758673"/>
                    <a:gd name="connsiteY4" fmla="*/ 313259 h 530429"/>
                    <a:gd name="connsiteX5" fmla="*/ 264795 w 758673"/>
                    <a:gd name="connsiteY5" fmla="*/ 376124 h 530429"/>
                    <a:gd name="connsiteX6" fmla="*/ 0 w 758673"/>
                    <a:gd name="connsiteY6" fmla="*/ 530429 h 530429"/>
                    <a:gd name="connsiteX0" fmla="*/ 0 w 758673"/>
                    <a:gd name="connsiteY0" fmla="*/ 530385 h 530385"/>
                    <a:gd name="connsiteX1" fmla="*/ 361950 w 758673"/>
                    <a:gd name="connsiteY1" fmla="*/ 105570 h 530385"/>
                    <a:gd name="connsiteX2" fmla="*/ 662940 w 758673"/>
                    <a:gd name="connsiteY2" fmla="*/ 795 h 530385"/>
                    <a:gd name="connsiteX3" fmla="*/ 754380 w 758673"/>
                    <a:gd name="connsiteY3" fmla="*/ 139860 h 530385"/>
                    <a:gd name="connsiteX4" fmla="*/ 550545 w 758673"/>
                    <a:gd name="connsiteY4" fmla="*/ 313215 h 530385"/>
                    <a:gd name="connsiteX5" fmla="*/ 264795 w 758673"/>
                    <a:gd name="connsiteY5" fmla="*/ 376080 h 530385"/>
                    <a:gd name="connsiteX6" fmla="*/ 0 w 758673"/>
                    <a:gd name="connsiteY6" fmla="*/ 530385 h 530385"/>
                    <a:gd name="connsiteX0" fmla="*/ 0 w 758673"/>
                    <a:gd name="connsiteY0" fmla="*/ 530535 h 530535"/>
                    <a:gd name="connsiteX1" fmla="*/ 361950 w 758673"/>
                    <a:gd name="connsiteY1" fmla="*/ 105720 h 530535"/>
                    <a:gd name="connsiteX2" fmla="*/ 662940 w 758673"/>
                    <a:gd name="connsiteY2" fmla="*/ 945 h 530535"/>
                    <a:gd name="connsiteX3" fmla="*/ 754380 w 758673"/>
                    <a:gd name="connsiteY3" fmla="*/ 140010 h 530535"/>
                    <a:gd name="connsiteX4" fmla="*/ 550545 w 758673"/>
                    <a:gd name="connsiteY4" fmla="*/ 313365 h 530535"/>
                    <a:gd name="connsiteX5" fmla="*/ 264795 w 758673"/>
                    <a:gd name="connsiteY5" fmla="*/ 376230 h 530535"/>
                    <a:gd name="connsiteX6" fmla="*/ 0 w 758673"/>
                    <a:gd name="connsiteY6" fmla="*/ 530535 h 530535"/>
                    <a:gd name="connsiteX0" fmla="*/ 0 w 759970"/>
                    <a:gd name="connsiteY0" fmla="*/ 530430 h 530430"/>
                    <a:gd name="connsiteX1" fmla="*/ 361950 w 759970"/>
                    <a:gd name="connsiteY1" fmla="*/ 105615 h 530430"/>
                    <a:gd name="connsiteX2" fmla="*/ 672465 w 759970"/>
                    <a:gd name="connsiteY2" fmla="*/ 840 h 530430"/>
                    <a:gd name="connsiteX3" fmla="*/ 754380 w 759970"/>
                    <a:gd name="connsiteY3" fmla="*/ 139905 h 530430"/>
                    <a:gd name="connsiteX4" fmla="*/ 550545 w 759970"/>
                    <a:gd name="connsiteY4" fmla="*/ 313260 h 530430"/>
                    <a:gd name="connsiteX5" fmla="*/ 264795 w 759970"/>
                    <a:gd name="connsiteY5" fmla="*/ 376125 h 530430"/>
                    <a:gd name="connsiteX6" fmla="*/ 0 w 759970"/>
                    <a:gd name="connsiteY6" fmla="*/ 530430 h 530430"/>
                    <a:gd name="connsiteX0" fmla="*/ 0 w 759813"/>
                    <a:gd name="connsiteY0" fmla="*/ 532018 h 532018"/>
                    <a:gd name="connsiteX1" fmla="*/ 361950 w 759813"/>
                    <a:gd name="connsiteY1" fmla="*/ 107203 h 532018"/>
                    <a:gd name="connsiteX2" fmla="*/ 672465 w 759813"/>
                    <a:gd name="connsiteY2" fmla="*/ 2428 h 532018"/>
                    <a:gd name="connsiteX3" fmla="*/ 754380 w 759813"/>
                    <a:gd name="connsiteY3" fmla="*/ 141493 h 532018"/>
                    <a:gd name="connsiteX4" fmla="*/ 550545 w 759813"/>
                    <a:gd name="connsiteY4" fmla="*/ 314848 h 532018"/>
                    <a:gd name="connsiteX5" fmla="*/ 264795 w 759813"/>
                    <a:gd name="connsiteY5" fmla="*/ 377713 h 532018"/>
                    <a:gd name="connsiteX6" fmla="*/ 0 w 759813"/>
                    <a:gd name="connsiteY6" fmla="*/ 532018 h 532018"/>
                    <a:gd name="connsiteX0" fmla="*/ 0 w 759970"/>
                    <a:gd name="connsiteY0" fmla="*/ 535973 h 535973"/>
                    <a:gd name="connsiteX1" fmla="*/ 361950 w 759970"/>
                    <a:gd name="connsiteY1" fmla="*/ 111158 h 535973"/>
                    <a:gd name="connsiteX2" fmla="*/ 672465 w 759970"/>
                    <a:gd name="connsiteY2" fmla="*/ 6383 h 535973"/>
                    <a:gd name="connsiteX3" fmla="*/ 754380 w 759970"/>
                    <a:gd name="connsiteY3" fmla="*/ 145448 h 535973"/>
                    <a:gd name="connsiteX4" fmla="*/ 550545 w 759970"/>
                    <a:gd name="connsiteY4" fmla="*/ 318803 h 535973"/>
                    <a:gd name="connsiteX5" fmla="*/ 264795 w 759970"/>
                    <a:gd name="connsiteY5" fmla="*/ 381668 h 535973"/>
                    <a:gd name="connsiteX6" fmla="*/ 0 w 759970"/>
                    <a:gd name="connsiteY6" fmla="*/ 535973 h 535973"/>
                    <a:gd name="connsiteX0" fmla="*/ 0 w 756673"/>
                    <a:gd name="connsiteY0" fmla="*/ 535973 h 535973"/>
                    <a:gd name="connsiteX1" fmla="*/ 361950 w 756673"/>
                    <a:gd name="connsiteY1" fmla="*/ 111158 h 535973"/>
                    <a:gd name="connsiteX2" fmla="*/ 672465 w 756673"/>
                    <a:gd name="connsiteY2" fmla="*/ 6383 h 535973"/>
                    <a:gd name="connsiteX3" fmla="*/ 754380 w 756673"/>
                    <a:gd name="connsiteY3" fmla="*/ 145448 h 535973"/>
                    <a:gd name="connsiteX4" fmla="*/ 550545 w 756673"/>
                    <a:gd name="connsiteY4" fmla="*/ 318803 h 535973"/>
                    <a:gd name="connsiteX5" fmla="*/ 264795 w 756673"/>
                    <a:gd name="connsiteY5" fmla="*/ 381668 h 535973"/>
                    <a:gd name="connsiteX6" fmla="*/ 0 w 756673"/>
                    <a:gd name="connsiteY6" fmla="*/ 535973 h 535973"/>
                    <a:gd name="connsiteX0" fmla="*/ 0 w 744138"/>
                    <a:gd name="connsiteY0" fmla="*/ 530430 h 530430"/>
                    <a:gd name="connsiteX1" fmla="*/ 361950 w 744138"/>
                    <a:gd name="connsiteY1" fmla="*/ 105615 h 530430"/>
                    <a:gd name="connsiteX2" fmla="*/ 672465 w 744138"/>
                    <a:gd name="connsiteY2" fmla="*/ 840 h 530430"/>
                    <a:gd name="connsiteX3" fmla="*/ 741045 w 744138"/>
                    <a:gd name="connsiteY3" fmla="*/ 139905 h 530430"/>
                    <a:gd name="connsiteX4" fmla="*/ 550545 w 744138"/>
                    <a:gd name="connsiteY4" fmla="*/ 313260 h 530430"/>
                    <a:gd name="connsiteX5" fmla="*/ 264795 w 744138"/>
                    <a:gd name="connsiteY5" fmla="*/ 376125 h 530430"/>
                    <a:gd name="connsiteX6" fmla="*/ 0 w 744138"/>
                    <a:gd name="connsiteY6" fmla="*/ 530430 h 530430"/>
                    <a:gd name="connsiteX0" fmla="*/ 0 w 744138"/>
                    <a:gd name="connsiteY0" fmla="*/ 530215 h 530215"/>
                    <a:gd name="connsiteX1" fmla="*/ 361950 w 744138"/>
                    <a:gd name="connsiteY1" fmla="*/ 105400 h 530215"/>
                    <a:gd name="connsiteX2" fmla="*/ 672465 w 744138"/>
                    <a:gd name="connsiteY2" fmla="*/ 625 h 530215"/>
                    <a:gd name="connsiteX3" fmla="*/ 741045 w 744138"/>
                    <a:gd name="connsiteY3" fmla="*/ 133975 h 530215"/>
                    <a:gd name="connsiteX4" fmla="*/ 550545 w 744138"/>
                    <a:gd name="connsiteY4" fmla="*/ 313045 h 530215"/>
                    <a:gd name="connsiteX5" fmla="*/ 264795 w 744138"/>
                    <a:gd name="connsiteY5" fmla="*/ 375910 h 530215"/>
                    <a:gd name="connsiteX6" fmla="*/ 0 w 744138"/>
                    <a:gd name="connsiteY6" fmla="*/ 530215 h 530215"/>
                    <a:gd name="connsiteX0" fmla="*/ 0 w 749458"/>
                    <a:gd name="connsiteY0" fmla="*/ 530084 h 530084"/>
                    <a:gd name="connsiteX1" fmla="*/ 361950 w 749458"/>
                    <a:gd name="connsiteY1" fmla="*/ 105269 h 530084"/>
                    <a:gd name="connsiteX2" fmla="*/ 672465 w 749458"/>
                    <a:gd name="connsiteY2" fmla="*/ 494 h 530084"/>
                    <a:gd name="connsiteX3" fmla="*/ 746760 w 749458"/>
                    <a:gd name="connsiteY3" fmla="*/ 130034 h 530084"/>
                    <a:gd name="connsiteX4" fmla="*/ 550545 w 749458"/>
                    <a:gd name="connsiteY4" fmla="*/ 312914 h 530084"/>
                    <a:gd name="connsiteX5" fmla="*/ 264795 w 749458"/>
                    <a:gd name="connsiteY5" fmla="*/ 375779 h 530084"/>
                    <a:gd name="connsiteX6" fmla="*/ 0 w 749458"/>
                    <a:gd name="connsiteY6" fmla="*/ 530084 h 530084"/>
                    <a:gd name="connsiteX0" fmla="*/ 0 w 753000"/>
                    <a:gd name="connsiteY0" fmla="*/ 530084 h 530084"/>
                    <a:gd name="connsiteX1" fmla="*/ 361950 w 753000"/>
                    <a:gd name="connsiteY1" fmla="*/ 105269 h 530084"/>
                    <a:gd name="connsiteX2" fmla="*/ 672465 w 753000"/>
                    <a:gd name="connsiteY2" fmla="*/ 494 h 530084"/>
                    <a:gd name="connsiteX3" fmla="*/ 746760 w 753000"/>
                    <a:gd name="connsiteY3" fmla="*/ 130034 h 530084"/>
                    <a:gd name="connsiteX4" fmla="*/ 550545 w 753000"/>
                    <a:gd name="connsiteY4" fmla="*/ 312914 h 530084"/>
                    <a:gd name="connsiteX5" fmla="*/ 264795 w 753000"/>
                    <a:gd name="connsiteY5" fmla="*/ 375779 h 530084"/>
                    <a:gd name="connsiteX6" fmla="*/ 0 w 753000"/>
                    <a:gd name="connsiteY6" fmla="*/ 530084 h 530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3000" h="530084">
                      <a:moveTo>
                        <a:pt x="0" y="530084"/>
                      </a:moveTo>
                      <a:cubicBezTo>
                        <a:pt x="20320" y="483094"/>
                        <a:pt x="249873" y="193534"/>
                        <a:pt x="361950" y="105269"/>
                      </a:cubicBezTo>
                      <a:cubicBezTo>
                        <a:pt x="474027" y="17004"/>
                        <a:pt x="608330" y="-3633"/>
                        <a:pt x="672465" y="494"/>
                      </a:cubicBezTo>
                      <a:cubicBezTo>
                        <a:pt x="736600" y="4621"/>
                        <a:pt x="767080" y="77964"/>
                        <a:pt x="746760" y="130034"/>
                      </a:cubicBezTo>
                      <a:cubicBezTo>
                        <a:pt x="726440" y="182104"/>
                        <a:pt x="646430" y="273544"/>
                        <a:pt x="550545" y="312914"/>
                      </a:cubicBezTo>
                      <a:cubicBezTo>
                        <a:pt x="454660" y="352284"/>
                        <a:pt x="356552" y="339584"/>
                        <a:pt x="264795" y="375779"/>
                      </a:cubicBezTo>
                      <a:cubicBezTo>
                        <a:pt x="173038" y="411974"/>
                        <a:pt x="114935" y="426579"/>
                        <a:pt x="0" y="5300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E3F54DAE-8C8C-3ADB-786A-F3FE17EE5A78}"/>
                    </a:ext>
                  </a:extLst>
                </p:cNvPr>
                <p:cNvSpPr/>
                <p:nvPr/>
              </p:nvSpPr>
              <p:spPr>
                <a:xfrm rot="4497708" flipH="1">
                  <a:off x="6594696" y="2169273"/>
                  <a:ext cx="788367" cy="743166"/>
                </a:xfrm>
                <a:custGeom>
                  <a:avLst/>
                  <a:gdLst>
                    <a:gd name="connsiteX0" fmla="*/ 4687 w 742261"/>
                    <a:gd name="connsiteY0" fmla="*/ 458239 h 471620"/>
                    <a:gd name="connsiteX1" fmla="*/ 324727 w 742261"/>
                    <a:gd name="connsiteY1" fmla="*/ 103909 h 471620"/>
                    <a:gd name="connsiteX2" fmla="*/ 644767 w 742261"/>
                    <a:gd name="connsiteY2" fmla="*/ 1039 h 471620"/>
                    <a:gd name="connsiteX3" fmla="*/ 732397 w 742261"/>
                    <a:gd name="connsiteY3" fmla="*/ 149629 h 471620"/>
                    <a:gd name="connsiteX4" fmla="*/ 450457 w 742261"/>
                    <a:gd name="connsiteY4" fmla="*/ 317269 h 471620"/>
                    <a:gd name="connsiteX5" fmla="*/ 157087 w 742261"/>
                    <a:gd name="connsiteY5" fmla="*/ 385849 h 471620"/>
                    <a:gd name="connsiteX6" fmla="*/ 4687 w 742261"/>
                    <a:gd name="connsiteY6" fmla="*/ 458239 h 471620"/>
                    <a:gd name="connsiteX0" fmla="*/ 4266 w 753270"/>
                    <a:gd name="connsiteY0" fmla="*/ 492673 h 503159"/>
                    <a:gd name="connsiteX1" fmla="*/ 335736 w 753270"/>
                    <a:gd name="connsiteY1" fmla="*/ 104053 h 503159"/>
                    <a:gd name="connsiteX2" fmla="*/ 655776 w 753270"/>
                    <a:gd name="connsiteY2" fmla="*/ 1183 h 503159"/>
                    <a:gd name="connsiteX3" fmla="*/ 743406 w 753270"/>
                    <a:gd name="connsiteY3" fmla="*/ 149773 h 503159"/>
                    <a:gd name="connsiteX4" fmla="*/ 461466 w 753270"/>
                    <a:gd name="connsiteY4" fmla="*/ 317413 h 503159"/>
                    <a:gd name="connsiteX5" fmla="*/ 168096 w 753270"/>
                    <a:gd name="connsiteY5" fmla="*/ 385993 h 503159"/>
                    <a:gd name="connsiteX6" fmla="*/ 4266 w 753270"/>
                    <a:gd name="connsiteY6" fmla="*/ 492673 h 503159"/>
                    <a:gd name="connsiteX0" fmla="*/ 1746 w 750750"/>
                    <a:gd name="connsiteY0" fmla="*/ 492673 h 501907"/>
                    <a:gd name="connsiteX1" fmla="*/ 333216 w 750750"/>
                    <a:gd name="connsiteY1" fmla="*/ 104053 h 501907"/>
                    <a:gd name="connsiteX2" fmla="*/ 653256 w 750750"/>
                    <a:gd name="connsiteY2" fmla="*/ 1183 h 501907"/>
                    <a:gd name="connsiteX3" fmla="*/ 740886 w 750750"/>
                    <a:gd name="connsiteY3" fmla="*/ 149773 h 501907"/>
                    <a:gd name="connsiteX4" fmla="*/ 458946 w 750750"/>
                    <a:gd name="connsiteY4" fmla="*/ 317413 h 501907"/>
                    <a:gd name="connsiteX5" fmla="*/ 165576 w 750750"/>
                    <a:gd name="connsiteY5" fmla="*/ 385993 h 501907"/>
                    <a:gd name="connsiteX6" fmla="*/ 1746 w 750750"/>
                    <a:gd name="connsiteY6" fmla="*/ 492673 h 501907"/>
                    <a:gd name="connsiteX0" fmla="*/ 1615 w 762049"/>
                    <a:gd name="connsiteY0" fmla="*/ 519483 h 527539"/>
                    <a:gd name="connsiteX1" fmla="*/ 344515 w 762049"/>
                    <a:gd name="connsiteY1" fmla="*/ 104193 h 527539"/>
                    <a:gd name="connsiteX2" fmla="*/ 664555 w 762049"/>
                    <a:gd name="connsiteY2" fmla="*/ 1323 h 527539"/>
                    <a:gd name="connsiteX3" fmla="*/ 752185 w 762049"/>
                    <a:gd name="connsiteY3" fmla="*/ 149913 h 527539"/>
                    <a:gd name="connsiteX4" fmla="*/ 470245 w 762049"/>
                    <a:gd name="connsiteY4" fmla="*/ 317553 h 527539"/>
                    <a:gd name="connsiteX5" fmla="*/ 176875 w 762049"/>
                    <a:gd name="connsiteY5" fmla="*/ 386133 h 527539"/>
                    <a:gd name="connsiteX6" fmla="*/ 1615 w 762049"/>
                    <a:gd name="connsiteY6" fmla="*/ 519483 h 527539"/>
                    <a:gd name="connsiteX0" fmla="*/ 6980 w 767414"/>
                    <a:gd name="connsiteY0" fmla="*/ 519483 h 534878"/>
                    <a:gd name="connsiteX1" fmla="*/ 349880 w 767414"/>
                    <a:gd name="connsiteY1" fmla="*/ 104193 h 534878"/>
                    <a:gd name="connsiteX2" fmla="*/ 669920 w 767414"/>
                    <a:gd name="connsiteY2" fmla="*/ 1323 h 534878"/>
                    <a:gd name="connsiteX3" fmla="*/ 757550 w 767414"/>
                    <a:gd name="connsiteY3" fmla="*/ 149913 h 534878"/>
                    <a:gd name="connsiteX4" fmla="*/ 475610 w 767414"/>
                    <a:gd name="connsiteY4" fmla="*/ 317553 h 534878"/>
                    <a:gd name="connsiteX5" fmla="*/ 182240 w 767414"/>
                    <a:gd name="connsiteY5" fmla="*/ 386133 h 534878"/>
                    <a:gd name="connsiteX6" fmla="*/ 6980 w 767414"/>
                    <a:gd name="connsiteY6" fmla="*/ 519483 h 534878"/>
                    <a:gd name="connsiteX0" fmla="*/ 1737 w 762171"/>
                    <a:gd name="connsiteY0" fmla="*/ 519483 h 528679"/>
                    <a:gd name="connsiteX1" fmla="*/ 344637 w 762171"/>
                    <a:gd name="connsiteY1" fmla="*/ 104193 h 528679"/>
                    <a:gd name="connsiteX2" fmla="*/ 664677 w 762171"/>
                    <a:gd name="connsiteY2" fmla="*/ 1323 h 528679"/>
                    <a:gd name="connsiteX3" fmla="*/ 752307 w 762171"/>
                    <a:gd name="connsiteY3" fmla="*/ 149913 h 528679"/>
                    <a:gd name="connsiteX4" fmla="*/ 470367 w 762171"/>
                    <a:gd name="connsiteY4" fmla="*/ 317553 h 528679"/>
                    <a:gd name="connsiteX5" fmla="*/ 222717 w 762171"/>
                    <a:gd name="connsiteY5" fmla="*/ 386133 h 528679"/>
                    <a:gd name="connsiteX6" fmla="*/ 1737 w 762171"/>
                    <a:gd name="connsiteY6" fmla="*/ 519483 h 528679"/>
                    <a:gd name="connsiteX0" fmla="*/ 1737 w 762171"/>
                    <a:gd name="connsiteY0" fmla="*/ 519483 h 528679"/>
                    <a:gd name="connsiteX1" fmla="*/ 344637 w 762171"/>
                    <a:gd name="connsiteY1" fmla="*/ 104193 h 528679"/>
                    <a:gd name="connsiteX2" fmla="*/ 664677 w 762171"/>
                    <a:gd name="connsiteY2" fmla="*/ 1323 h 528679"/>
                    <a:gd name="connsiteX3" fmla="*/ 752307 w 762171"/>
                    <a:gd name="connsiteY3" fmla="*/ 149913 h 528679"/>
                    <a:gd name="connsiteX4" fmla="*/ 470367 w 762171"/>
                    <a:gd name="connsiteY4" fmla="*/ 317553 h 528679"/>
                    <a:gd name="connsiteX5" fmla="*/ 222717 w 762171"/>
                    <a:gd name="connsiteY5" fmla="*/ 386133 h 528679"/>
                    <a:gd name="connsiteX6" fmla="*/ 1737 w 762171"/>
                    <a:gd name="connsiteY6" fmla="*/ 519483 h 528679"/>
                    <a:gd name="connsiteX0" fmla="*/ 0 w 760434"/>
                    <a:gd name="connsiteY0" fmla="*/ 519483 h 519483"/>
                    <a:gd name="connsiteX1" fmla="*/ 342900 w 760434"/>
                    <a:gd name="connsiteY1" fmla="*/ 104193 h 519483"/>
                    <a:gd name="connsiteX2" fmla="*/ 662940 w 760434"/>
                    <a:gd name="connsiteY2" fmla="*/ 1323 h 519483"/>
                    <a:gd name="connsiteX3" fmla="*/ 750570 w 760434"/>
                    <a:gd name="connsiteY3" fmla="*/ 149913 h 519483"/>
                    <a:gd name="connsiteX4" fmla="*/ 468630 w 760434"/>
                    <a:gd name="connsiteY4" fmla="*/ 317553 h 519483"/>
                    <a:gd name="connsiteX5" fmla="*/ 220980 w 760434"/>
                    <a:gd name="connsiteY5" fmla="*/ 386133 h 519483"/>
                    <a:gd name="connsiteX6" fmla="*/ 0 w 760434"/>
                    <a:gd name="connsiteY6" fmla="*/ 519483 h 519483"/>
                    <a:gd name="connsiteX0" fmla="*/ 0 w 759807"/>
                    <a:gd name="connsiteY0" fmla="*/ 519483 h 519483"/>
                    <a:gd name="connsiteX1" fmla="*/ 381000 w 759807"/>
                    <a:gd name="connsiteY1" fmla="*/ 104193 h 519483"/>
                    <a:gd name="connsiteX2" fmla="*/ 662940 w 759807"/>
                    <a:gd name="connsiteY2" fmla="*/ 1323 h 519483"/>
                    <a:gd name="connsiteX3" fmla="*/ 750570 w 759807"/>
                    <a:gd name="connsiteY3" fmla="*/ 149913 h 519483"/>
                    <a:gd name="connsiteX4" fmla="*/ 468630 w 759807"/>
                    <a:gd name="connsiteY4" fmla="*/ 317553 h 519483"/>
                    <a:gd name="connsiteX5" fmla="*/ 220980 w 759807"/>
                    <a:gd name="connsiteY5" fmla="*/ 386133 h 519483"/>
                    <a:gd name="connsiteX6" fmla="*/ 0 w 759807"/>
                    <a:gd name="connsiteY6" fmla="*/ 519483 h 519483"/>
                    <a:gd name="connsiteX0" fmla="*/ 0 w 759807"/>
                    <a:gd name="connsiteY0" fmla="*/ 519214 h 519214"/>
                    <a:gd name="connsiteX1" fmla="*/ 381000 w 759807"/>
                    <a:gd name="connsiteY1" fmla="*/ 103924 h 519214"/>
                    <a:gd name="connsiteX2" fmla="*/ 662940 w 759807"/>
                    <a:gd name="connsiteY2" fmla="*/ 1054 h 519214"/>
                    <a:gd name="connsiteX3" fmla="*/ 750570 w 759807"/>
                    <a:gd name="connsiteY3" fmla="*/ 149644 h 519214"/>
                    <a:gd name="connsiteX4" fmla="*/ 468630 w 759807"/>
                    <a:gd name="connsiteY4" fmla="*/ 317284 h 519214"/>
                    <a:gd name="connsiteX5" fmla="*/ 220980 w 759807"/>
                    <a:gd name="connsiteY5" fmla="*/ 385864 h 519214"/>
                    <a:gd name="connsiteX6" fmla="*/ 0 w 759807"/>
                    <a:gd name="connsiteY6" fmla="*/ 519214 h 519214"/>
                    <a:gd name="connsiteX0" fmla="*/ 0 w 759807"/>
                    <a:gd name="connsiteY0" fmla="*/ 519214 h 519214"/>
                    <a:gd name="connsiteX1" fmla="*/ 381000 w 759807"/>
                    <a:gd name="connsiteY1" fmla="*/ 103924 h 519214"/>
                    <a:gd name="connsiteX2" fmla="*/ 662940 w 759807"/>
                    <a:gd name="connsiteY2" fmla="*/ 1054 h 519214"/>
                    <a:gd name="connsiteX3" fmla="*/ 750570 w 759807"/>
                    <a:gd name="connsiteY3" fmla="*/ 149644 h 519214"/>
                    <a:gd name="connsiteX4" fmla="*/ 468630 w 759807"/>
                    <a:gd name="connsiteY4" fmla="*/ 317284 h 519214"/>
                    <a:gd name="connsiteX5" fmla="*/ 238125 w 759807"/>
                    <a:gd name="connsiteY5" fmla="*/ 380149 h 519214"/>
                    <a:gd name="connsiteX6" fmla="*/ 0 w 759807"/>
                    <a:gd name="connsiteY6" fmla="*/ 519214 h 519214"/>
                    <a:gd name="connsiteX0" fmla="*/ 0 w 757321"/>
                    <a:gd name="connsiteY0" fmla="*/ 519214 h 519214"/>
                    <a:gd name="connsiteX1" fmla="*/ 381000 w 757321"/>
                    <a:gd name="connsiteY1" fmla="*/ 103924 h 519214"/>
                    <a:gd name="connsiteX2" fmla="*/ 662940 w 757321"/>
                    <a:gd name="connsiteY2" fmla="*/ 1054 h 519214"/>
                    <a:gd name="connsiteX3" fmla="*/ 750570 w 757321"/>
                    <a:gd name="connsiteY3" fmla="*/ 149644 h 519214"/>
                    <a:gd name="connsiteX4" fmla="*/ 508635 w 757321"/>
                    <a:gd name="connsiteY4" fmla="*/ 319189 h 519214"/>
                    <a:gd name="connsiteX5" fmla="*/ 238125 w 757321"/>
                    <a:gd name="connsiteY5" fmla="*/ 380149 h 519214"/>
                    <a:gd name="connsiteX6" fmla="*/ 0 w 757321"/>
                    <a:gd name="connsiteY6" fmla="*/ 519214 h 519214"/>
                    <a:gd name="connsiteX0" fmla="*/ 0 w 760866"/>
                    <a:gd name="connsiteY0" fmla="*/ 518530 h 518530"/>
                    <a:gd name="connsiteX1" fmla="*/ 381000 w 760866"/>
                    <a:gd name="connsiteY1" fmla="*/ 103240 h 518530"/>
                    <a:gd name="connsiteX2" fmla="*/ 662940 w 760866"/>
                    <a:gd name="connsiteY2" fmla="*/ 370 h 518530"/>
                    <a:gd name="connsiteX3" fmla="*/ 754380 w 760866"/>
                    <a:gd name="connsiteY3" fmla="*/ 128005 h 518530"/>
                    <a:gd name="connsiteX4" fmla="*/ 508635 w 760866"/>
                    <a:gd name="connsiteY4" fmla="*/ 318505 h 518530"/>
                    <a:gd name="connsiteX5" fmla="*/ 238125 w 760866"/>
                    <a:gd name="connsiteY5" fmla="*/ 379465 h 518530"/>
                    <a:gd name="connsiteX6" fmla="*/ 0 w 760866"/>
                    <a:gd name="connsiteY6" fmla="*/ 518530 h 518530"/>
                    <a:gd name="connsiteX0" fmla="*/ 0 w 761135"/>
                    <a:gd name="connsiteY0" fmla="*/ 524297 h 524297"/>
                    <a:gd name="connsiteX1" fmla="*/ 381000 w 761135"/>
                    <a:gd name="connsiteY1" fmla="*/ 109007 h 524297"/>
                    <a:gd name="connsiteX2" fmla="*/ 664845 w 761135"/>
                    <a:gd name="connsiteY2" fmla="*/ 422 h 524297"/>
                    <a:gd name="connsiteX3" fmla="*/ 754380 w 761135"/>
                    <a:gd name="connsiteY3" fmla="*/ 133772 h 524297"/>
                    <a:gd name="connsiteX4" fmla="*/ 508635 w 761135"/>
                    <a:gd name="connsiteY4" fmla="*/ 324272 h 524297"/>
                    <a:gd name="connsiteX5" fmla="*/ 238125 w 761135"/>
                    <a:gd name="connsiteY5" fmla="*/ 385232 h 524297"/>
                    <a:gd name="connsiteX6" fmla="*/ 0 w 761135"/>
                    <a:gd name="connsiteY6" fmla="*/ 524297 h 524297"/>
                    <a:gd name="connsiteX0" fmla="*/ 0 w 759133"/>
                    <a:gd name="connsiteY0" fmla="*/ 524297 h 524297"/>
                    <a:gd name="connsiteX1" fmla="*/ 381000 w 759133"/>
                    <a:gd name="connsiteY1" fmla="*/ 109007 h 524297"/>
                    <a:gd name="connsiteX2" fmla="*/ 664845 w 759133"/>
                    <a:gd name="connsiteY2" fmla="*/ 422 h 524297"/>
                    <a:gd name="connsiteX3" fmla="*/ 754380 w 759133"/>
                    <a:gd name="connsiteY3" fmla="*/ 133772 h 524297"/>
                    <a:gd name="connsiteX4" fmla="*/ 542925 w 759133"/>
                    <a:gd name="connsiteY4" fmla="*/ 307127 h 524297"/>
                    <a:gd name="connsiteX5" fmla="*/ 238125 w 759133"/>
                    <a:gd name="connsiteY5" fmla="*/ 385232 h 524297"/>
                    <a:gd name="connsiteX6" fmla="*/ 0 w 759133"/>
                    <a:gd name="connsiteY6" fmla="*/ 524297 h 524297"/>
                    <a:gd name="connsiteX0" fmla="*/ 0 w 759133"/>
                    <a:gd name="connsiteY0" fmla="*/ 524297 h 524297"/>
                    <a:gd name="connsiteX1" fmla="*/ 381000 w 759133"/>
                    <a:gd name="connsiteY1" fmla="*/ 109007 h 524297"/>
                    <a:gd name="connsiteX2" fmla="*/ 664845 w 759133"/>
                    <a:gd name="connsiteY2" fmla="*/ 422 h 524297"/>
                    <a:gd name="connsiteX3" fmla="*/ 754380 w 759133"/>
                    <a:gd name="connsiteY3" fmla="*/ 133772 h 524297"/>
                    <a:gd name="connsiteX4" fmla="*/ 542925 w 759133"/>
                    <a:gd name="connsiteY4" fmla="*/ 307127 h 524297"/>
                    <a:gd name="connsiteX5" fmla="*/ 249555 w 759133"/>
                    <a:gd name="connsiteY5" fmla="*/ 369992 h 524297"/>
                    <a:gd name="connsiteX6" fmla="*/ 0 w 759133"/>
                    <a:gd name="connsiteY6" fmla="*/ 524297 h 524297"/>
                    <a:gd name="connsiteX0" fmla="*/ 0 w 759133"/>
                    <a:gd name="connsiteY0" fmla="*/ 524297 h 524297"/>
                    <a:gd name="connsiteX1" fmla="*/ 381000 w 759133"/>
                    <a:gd name="connsiteY1" fmla="*/ 109007 h 524297"/>
                    <a:gd name="connsiteX2" fmla="*/ 664845 w 759133"/>
                    <a:gd name="connsiteY2" fmla="*/ 422 h 524297"/>
                    <a:gd name="connsiteX3" fmla="*/ 754380 w 759133"/>
                    <a:gd name="connsiteY3" fmla="*/ 133772 h 524297"/>
                    <a:gd name="connsiteX4" fmla="*/ 542925 w 759133"/>
                    <a:gd name="connsiteY4" fmla="*/ 307127 h 524297"/>
                    <a:gd name="connsiteX5" fmla="*/ 264795 w 759133"/>
                    <a:gd name="connsiteY5" fmla="*/ 369992 h 524297"/>
                    <a:gd name="connsiteX6" fmla="*/ 0 w 759133"/>
                    <a:gd name="connsiteY6" fmla="*/ 524297 h 524297"/>
                    <a:gd name="connsiteX0" fmla="*/ 0 w 758708"/>
                    <a:gd name="connsiteY0" fmla="*/ 524297 h 524297"/>
                    <a:gd name="connsiteX1" fmla="*/ 381000 w 758708"/>
                    <a:gd name="connsiteY1" fmla="*/ 109007 h 524297"/>
                    <a:gd name="connsiteX2" fmla="*/ 664845 w 758708"/>
                    <a:gd name="connsiteY2" fmla="*/ 422 h 524297"/>
                    <a:gd name="connsiteX3" fmla="*/ 754380 w 758708"/>
                    <a:gd name="connsiteY3" fmla="*/ 133772 h 524297"/>
                    <a:gd name="connsiteX4" fmla="*/ 550545 w 758708"/>
                    <a:gd name="connsiteY4" fmla="*/ 307127 h 524297"/>
                    <a:gd name="connsiteX5" fmla="*/ 264795 w 758708"/>
                    <a:gd name="connsiteY5" fmla="*/ 369992 h 524297"/>
                    <a:gd name="connsiteX6" fmla="*/ 0 w 758708"/>
                    <a:gd name="connsiteY6" fmla="*/ 524297 h 524297"/>
                    <a:gd name="connsiteX0" fmla="*/ 0 w 758485"/>
                    <a:gd name="connsiteY0" fmla="*/ 529957 h 529957"/>
                    <a:gd name="connsiteX1" fmla="*/ 381000 w 758485"/>
                    <a:gd name="connsiteY1" fmla="*/ 114667 h 529957"/>
                    <a:gd name="connsiteX2" fmla="*/ 662940 w 758485"/>
                    <a:gd name="connsiteY2" fmla="*/ 367 h 529957"/>
                    <a:gd name="connsiteX3" fmla="*/ 754380 w 758485"/>
                    <a:gd name="connsiteY3" fmla="*/ 139432 h 529957"/>
                    <a:gd name="connsiteX4" fmla="*/ 550545 w 758485"/>
                    <a:gd name="connsiteY4" fmla="*/ 312787 h 529957"/>
                    <a:gd name="connsiteX5" fmla="*/ 264795 w 758485"/>
                    <a:gd name="connsiteY5" fmla="*/ 375652 h 529957"/>
                    <a:gd name="connsiteX6" fmla="*/ 0 w 758485"/>
                    <a:gd name="connsiteY6" fmla="*/ 529957 h 529957"/>
                    <a:gd name="connsiteX0" fmla="*/ 0 w 758673"/>
                    <a:gd name="connsiteY0" fmla="*/ 530429 h 530429"/>
                    <a:gd name="connsiteX1" fmla="*/ 361950 w 758673"/>
                    <a:gd name="connsiteY1" fmla="*/ 105614 h 530429"/>
                    <a:gd name="connsiteX2" fmla="*/ 662940 w 758673"/>
                    <a:gd name="connsiteY2" fmla="*/ 839 h 530429"/>
                    <a:gd name="connsiteX3" fmla="*/ 754380 w 758673"/>
                    <a:gd name="connsiteY3" fmla="*/ 139904 h 530429"/>
                    <a:gd name="connsiteX4" fmla="*/ 550545 w 758673"/>
                    <a:gd name="connsiteY4" fmla="*/ 313259 h 530429"/>
                    <a:gd name="connsiteX5" fmla="*/ 264795 w 758673"/>
                    <a:gd name="connsiteY5" fmla="*/ 376124 h 530429"/>
                    <a:gd name="connsiteX6" fmla="*/ 0 w 758673"/>
                    <a:gd name="connsiteY6" fmla="*/ 530429 h 530429"/>
                    <a:gd name="connsiteX0" fmla="*/ 0 w 758673"/>
                    <a:gd name="connsiteY0" fmla="*/ 530385 h 530385"/>
                    <a:gd name="connsiteX1" fmla="*/ 361950 w 758673"/>
                    <a:gd name="connsiteY1" fmla="*/ 105570 h 530385"/>
                    <a:gd name="connsiteX2" fmla="*/ 662940 w 758673"/>
                    <a:gd name="connsiteY2" fmla="*/ 795 h 530385"/>
                    <a:gd name="connsiteX3" fmla="*/ 754380 w 758673"/>
                    <a:gd name="connsiteY3" fmla="*/ 139860 h 530385"/>
                    <a:gd name="connsiteX4" fmla="*/ 550545 w 758673"/>
                    <a:gd name="connsiteY4" fmla="*/ 313215 h 530385"/>
                    <a:gd name="connsiteX5" fmla="*/ 264795 w 758673"/>
                    <a:gd name="connsiteY5" fmla="*/ 376080 h 530385"/>
                    <a:gd name="connsiteX6" fmla="*/ 0 w 758673"/>
                    <a:gd name="connsiteY6" fmla="*/ 530385 h 530385"/>
                    <a:gd name="connsiteX0" fmla="*/ 0 w 758673"/>
                    <a:gd name="connsiteY0" fmla="*/ 530535 h 530535"/>
                    <a:gd name="connsiteX1" fmla="*/ 361950 w 758673"/>
                    <a:gd name="connsiteY1" fmla="*/ 105720 h 530535"/>
                    <a:gd name="connsiteX2" fmla="*/ 662940 w 758673"/>
                    <a:gd name="connsiteY2" fmla="*/ 945 h 530535"/>
                    <a:gd name="connsiteX3" fmla="*/ 754380 w 758673"/>
                    <a:gd name="connsiteY3" fmla="*/ 140010 h 530535"/>
                    <a:gd name="connsiteX4" fmla="*/ 550545 w 758673"/>
                    <a:gd name="connsiteY4" fmla="*/ 313365 h 530535"/>
                    <a:gd name="connsiteX5" fmla="*/ 264795 w 758673"/>
                    <a:gd name="connsiteY5" fmla="*/ 376230 h 530535"/>
                    <a:gd name="connsiteX6" fmla="*/ 0 w 758673"/>
                    <a:gd name="connsiteY6" fmla="*/ 530535 h 530535"/>
                    <a:gd name="connsiteX0" fmla="*/ 0 w 759970"/>
                    <a:gd name="connsiteY0" fmla="*/ 530430 h 530430"/>
                    <a:gd name="connsiteX1" fmla="*/ 361950 w 759970"/>
                    <a:gd name="connsiteY1" fmla="*/ 105615 h 530430"/>
                    <a:gd name="connsiteX2" fmla="*/ 672465 w 759970"/>
                    <a:gd name="connsiteY2" fmla="*/ 840 h 530430"/>
                    <a:gd name="connsiteX3" fmla="*/ 754380 w 759970"/>
                    <a:gd name="connsiteY3" fmla="*/ 139905 h 530430"/>
                    <a:gd name="connsiteX4" fmla="*/ 550545 w 759970"/>
                    <a:gd name="connsiteY4" fmla="*/ 313260 h 530430"/>
                    <a:gd name="connsiteX5" fmla="*/ 264795 w 759970"/>
                    <a:gd name="connsiteY5" fmla="*/ 376125 h 530430"/>
                    <a:gd name="connsiteX6" fmla="*/ 0 w 759970"/>
                    <a:gd name="connsiteY6" fmla="*/ 530430 h 530430"/>
                    <a:gd name="connsiteX0" fmla="*/ 0 w 759813"/>
                    <a:gd name="connsiteY0" fmla="*/ 532018 h 532018"/>
                    <a:gd name="connsiteX1" fmla="*/ 361950 w 759813"/>
                    <a:gd name="connsiteY1" fmla="*/ 107203 h 532018"/>
                    <a:gd name="connsiteX2" fmla="*/ 672465 w 759813"/>
                    <a:gd name="connsiteY2" fmla="*/ 2428 h 532018"/>
                    <a:gd name="connsiteX3" fmla="*/ 754380 w 759813"/>
                    <a:gd name="connsiteY3" fmla="*/ 141493 h 532018"/>
                    <a:gd name="connsiteX4" fmla="*/ 550545 w 759813"/>
                    <a:gd name="connsiteY4" fmla="*/ 314848 h 532018"/>
                    <a:gd name="connsiteX5" fmla="*/ 264795 w 759813"/>
                    <a:gd name="connsiteY5" fmla="*/ 377713 h 532018"/>
                    <a:gd name="connsiteX6" fmla="*/ 0 w 759813"/>
                    <a:gd name="connsiteY6" fmla="*/ 532018 h 532018"/>
                    <a:gd name="connsiteX0" fmla="*/ 0 w 759970"/>
                    <a:gd name="connsiteY0" fmla="*/ 535973 h 535973"/>
                    <a:gd name="connsiteX1" fmla="*/ 361950 w 759970"/>
                    <a:gd name="connsiteY1" fmla="*/ 111158 h 535973"/>
                    <a:gd name="connsiteX2" fmla="*/ 672465 w 759970"/>
                    <a:gd name="connsiteY2" fmla="*/ 6383 h 535973"/>
                    <a:gd name="connsiteX3" fmla="*/ 754380 w 759970"/>
                    <a:gd name="connsiteY3" fmla="*/ 145448 h 535973"/>
                    <a:gd name="connsiteX4" fmla="*/ 550545 w 759970"/>
                    <a:gd name="connsiteY4" fmla="*/ 318803 h 535973"/>
                    <a:gd name="connsiteX5" fmla="*/ 264795 w 759970"/>
                    <a:gd name="connsiteY5" fmla="*/ 381668 h 535973"/>
                    <a:gd name="connsiteX6" fmla="*/ 0 w 759970"/>
                    <a:gd name="connsiteY6" fmla="*/ 535973 h 535973"/>
                    <a:gd name="connsiteX0" fmla="*/ 0 w 756673"/>
                    <a:gd name="connsiteY0" fmla="*/ 535973 h 535973"/>
                    <a:gd name="connsiteX1" fmla="*/ 361950 w 756673"/>
                    <a:gd name="connsiteY1" fmla="*/ 111158 h 535973"/>
                    <a:gd name="connsiteX2" fmla="*/ 672465 w 756673"/>
                    <a:gd name="connsiteY2" fmla="*/ 6383 h 535973"/>
                    <a:gd name="connsiteX3" fmla="*/ 754380 w 756673"/>
                    <a:gd name="connsiteY3" fmla="*/ 145448 h 535973"/>
                    <a:gd name="connsiteX4" fmla="*/ 550545 w 756673"/>
                    <a:gd name="connsiteY4" fmla="*/ 318803 h 535973"/>
                    <a:gd name="connsiteX5" fmla="*/ 264795 w 756673"/>
                    <a:gd name="connsiteY5" fmla="*/ 381668 h 535973"/>
                    <a:gd name="connsiteX6" fmla="*/ 0 w 756673"/>
                    <a:gd name="connsiteY6" fmla="*/ 535973 h 535973"/>
                    <a:gd name="connsiteX0" fmla="*/ 0 w 744138"/>
                    <a:gd name="connsiteY0" fmla="*/ 530430 h 530430"/>
                    <a:gd name="connsiteX1" fmla="*/ 361950 w 744138"/>
                    <a:gd name="connsiteY1" fmla="*/ 105615 h 530430"/>
                    <a:gd name="connsiteX2" fmla="*/ 672465 w 744138"/>
                    <a:gd name="connsiteY2" fmla="*/ 840 h 530430"/>
                    <a:gd name="connsiteX3" fmla="*/ 741045 w 744138"/>
                    <a:gd name="connsiteY3" fmla="*/ 139905 h 530430"/>
                    <a:gd name="connsiteX4" fmla="*/ 550545 w 744138"/>
                    <a:gd name="connsiteY4" fmla="*/ 313260 h 530430"/>
                    <a:gd name="connsiteX5" fmla="*/ 264795 w 744138"/>
                    <a:gd name="connsiteY5" fmla="*/ 376125 h 530430"/>
                    <a:gd name="connsiteX6" fmla="*/ 0 w 744138"/>
                    <a:gd name="connsiteY6" fmla="*/ 530430 h 530430"/>
                    <a:gd name="connsiteX0" fmla="*/ 0 w 744138"/>
                    <a:gd name="connsiteY0" fmla="*/ 530215 h 530215"/>
                    <a:gd name="connsiteX1" fmla="*/ 361950 w 744138"/>
                    <a:gd name="connsiteY1" fmla="*/ 105400 h 530215"/>
                    <a:gd name="connsiteX2" fmla="*/ 672465 w 744138"/>
                    <a:gd name="connsiteY2" fmla="*/ 625 h 530215"/>
                    <a:gd name="connsiteX3" fmla="*/ 741045 w 744138"/>
                    <a:gd name="connsiteY3" fmla="*/ 133975 h 530215"/>
                    <a:gd name="connsiteX4" fmla="*/ 550545 w 744138"/>
                    <a:gd name="connsiteY4" fmla="*/ 313045 h 530215"/>
                    <a:gd name="connsiteX5" fmla="*/ 264795 w 744138"/>
                    <a:gd name="connsiteY5" fmla="*/ 375910 h 530215"/>
                    <a:gd name="connsiteX6" fmla="*/ 0 w 744138"/>
                    <a:gd name="connsiteY6" fmla="*/ 530215 h 530215"/>
                    <a:gd name="connsiteX0" fmla="*/ 0 w 749458"/>
                    <a:gd name="connsiteY0" fmla="*/ 530084 h 530084"/>
                    <a:gd name="connsiteX1" fmla="*/ 361950 w 749458"/>
                    <a:gd name="connsiteY1" fmla="*/ 105269 h 530084"/>
                    <a:gd name="connsiteX2" fmla="*/ 672465 w 749458"/>
                    <a:gd name="connsiteY2" fmla="*/ 494 h 530084"/>
                    <a:gd name="connsiteX3" fmla="*/ 746760 w 749458"/>
                    <a:gd name="connsiteY3" fmla="*/ 130034 h 530084"/>
                    <a:gd name="connsiteX4" fmla="*/ 550545 w 749458"/>
                    <a:gd name="connsiteY4" fmla="*/ 312914 h 530084"/>
                    <a:gd name="connsiteX5" fmla="*/ 264795 w 749458"/>
                    <a:gd name="connsiteY5" fmla="*/ 375779 h 530084"/>
                    <a:gd name="connsiteX6" fmla="*/ 0 w 749458"/>
                    <a:gd name="connsiteY6" fmla="*/ 530084 h 530084"/>
                    <a:gd name="connsiteX0" fmla="*/ 0 w 753000"/>
                    <a:gd name="connsiteY0" fmla="*/ 530084 h 530084"/>
                    <a:gd name="connsiteX1" fmla="*/ 361950 w 753000"/>
                    <a:gd name="connsiteY1" fmla="*/ 105269 h 530084"/>
                    <a:gd name="connsiteX2" fmla="*/ 672465 w 753000"/>
                    <a:gd name="connsiteY2" fmla="*/ 494 h 530084"/>
                    <a:gd name="connsiteX3" fmla="*/ 746760 w 753000"/>
                    <a:gd name="connsiteY3" fmla="*/ 130034 h 530084"/>
                    <a:gd name="connsiteX4" fmla="*/ 550545 w 753000"/>
                    <a:gd name="connsiteY4" fmla="*/ 312914 h 530084"/>
                    <a:gd name="connsiteX5" fmla="*/ 264795 w 753000"/>
                    <a:gd name="connsiteY5" fmla="*/ 375779 h 530084"/>
                    <a:gd name="connsiteX6" fmla="*/ 0 w 753000"/>
                    <a:gd name="connsiteY6" fmla="*/ 530084 h 530084"/>
                    <a:gd name="connsiteX0" fmla="*/ 0 w 793902"/>
                    <a:gd name="connsiteY0" fmla="*/ 530088 h 530088"/>
                    <a:gd name="connsiteX1" fmla="*/ 361950 w 793902"/>
                    <a:gd name="connsiteY1" fmla="*/ 105273 h 530088"/>
                    <a:gd name="connsiteX2" fmla="*/ 672465 w 793902"/>
                    <a:gd name="connsiteY2" fmla="*/ 498 h 530088"/>
                    <a:gd name="connsiteX3" fmla="*/ 790200 w 793902"/>
                    <a:gd name="connsiteY3" fmla="*/ 130202 h 530088"/>
                    <a:gd name="connsiteX4" fmla="*/ 550545 w 793902"/>
                    <a:gd name="connsiteY4" fmla="*/ 312918 h 530088"/>
                    <a:gd name="connsiteX5" fmla="*/ 264795 w 793902"/>
                    <a:gd name="connsiteY5" fmla="*/ 375783 h 530088"/>
                    <a:gd name="connsiteX6" fmla="*/ 0 w 793902"/>
                    <a:gd name="connsiteY6" fmla="*/ 530088 h 530088"/>
                    <a:gd name="connsiteX0" fmla="*/ 0 w 793902"/>
                    <a:gd name="connsiteY0" fmla="*/ 530088 h 530088"/>
                    <a:gd name="connsiteX1" fmla="*/ 361950 w 793902"/>
                    <a:gd name="connsiteY1" fmla="*/ 105273 h 530088"/>
                    <a:gd name="connsiteX2" fmla="*/ 672465 w 793902"/>
                    <a:gd name="connsiteY2" fmla="*/ 498 h 530088"/>
                    <a:gd name="connsiteX3" fmla="*/ 790200 w 793902"/>
                    <a:gd name="connsiteY3" fmla="*/ 130202 h 530088"/>
                    <a:gd name="connsiteX4" fmla="*/ 550545 w 793902"/>
                    <a:gd name="connsiteY4" fmla="*/ 312918 h 530088"/>
                    <a:gd name="connsiteX5" fmla="*/ 264795 w 793902"/>
                    <a:gd name="connsiteY5" fmla="*/ 375783 h 530088"/>
                    <a:gd name="connsiteX6" fmla="*/ 0 w 793902"/>
                    <a:gd name="connsiteY6" fmla="*/ 530088 h 530088"/>
                    <a:gd name="connsiteX0" fmla="*/ 0 w 793902"/>
                    <a:gd name="connsiteY0" fmla="*/ 530088 h 530088"/>
                    <a:gd name="connsiteX1" fmla="*/ 361950 w 793902"/>
                    <a:gd name="connsiteY1" fmla="*/ 105273 h 530088"/>
                    <a:gd name="connsiteX2" fmla="*/ 672465 w 793902"/>
                    <a:gd name="connsiteY2" fmla="*/ 498 h 530088"/>
                    <a:gd name="connsiteX3" fmla="*/ 790200 w 793902"/>
                    <a:gd name="connsiteY3" fmla="*/ 130202 h 530088"/>
                    <a:gd name="connsiteX4" fmla="*/ 550545 w 793902"/>
                    <a:gd name="connsiteY4" fmla="*/ 312918 h 530088"/>
                    <a:gd name="connsiteX5" fmla="*/ 264795 w 793902"/>
                    <a:gd name="connsiteY5" fmla="*/ 375783 h 530088"/>
                    <a:gd name="connsiteX6" fmla="*/ 0 w 793902"/>
                    <a:gd name="connsiteY6" fmla="*/ 530088 h 530088"/>
                    <a:gd name="connsiteX0" fmla="*/ 0 w 791897"/>
                    <a:gd name="connsiteY0" fmla="*/ 530088 h 530088"/>
                    <a:gd name="connsiteX1" fmla="*/ 361950 w 791897"/>
                    <a:gd name="connsiteY1" fmla="*/ 105273 h 530088"/>
                    <a:gd name="connsiteX2" fmla="*/ 672465 w 791897"/>
                    <a:gd name="connsiteY2" fmla="*/ 498 h 530088"/>
                    <a:gd name="connsiteX3" fmla="*/ 790200 w 791897"/>
                    <a:gd name="connsiteY3" fmla="*/ 130202 h 530088"/>
                    <a:gd name="connsiteX4" fmla="*/ 597116 w 791897"/>
                    <a:gd name="connsiteY4" fmla="*/ 280681 h 530088"/>
                    <a:gd name="connsiteX5" fmla="*/ 264795 w 791897"/>
                    <a:gd name="connsiteY5" fmla="*/ 375783 h 530088"/>
                    <a:gd name="connsiteX6" fmla="*/ 0 w 791897"/>
                    <a:gd name="connsiteY6" fmla="*/ 530088 h 530088"/>
                    <a:gd name="connsiteX0" fmla="*/ 0 w 826906"/>
                    <a:gd name="connsiteY0" fmla="*/ 642689 h 642689"/>
                    <a:gd name="connsiteX1" fmla="*/ 396959 w 826906"/>
                    <a:gd name="connsiteY1" fmla="*/ 105896 h 642689"/>
                    <a:gd name="connsiteX2" fmla="*/ 707474 w 826906"/>
                    <a:gd name="connsiteY2" fmla="*/ 1121 h 642689"/>
                    <a:gd name="connsiteX3" fmla="*/ 825209 w 826906"/>
                    <a:gd name="connsiteY3" fmla="*/ 130825 h 642689"/>
                    <a:gd name="connsiteX4" fmla="*/ 632125 w 826906"/>
                    <a:gd name="connsiteY4" fmla="*/ 281304 h 642689"/>
                    <a:gd name="connsiteX5" fmla="*/ 299804 w 826906"/>
                    <a:gd name="connsiteY5" fmla="*/ 376406 h 642689"/>
                    <a:gd name="connsiteX6" fmla="*/ 0 w 826906"/>
                    <a:gd name="connsiteY6" fmla="*/ 642689 h 642689"/>
                    <a:gd name="connsiteX0" fmla="*/ 0 w 824490"/>
                    <a:gd name="connsiteY0" fmla="*/ 622136 h 622136"/>
                    <a:gd name="connsiteX1" fmla="*/ 394543 w 824490"/>
                    <a:gd name="connsiteY1" fmla="*/ 105718 h 622136"/>
                    <a:gd name="connsiteX2" fmla="*/ 705058 w 824490"/>
                    <a:gd name="connsiteY2" fmla="*/ 943 h 622136"/>
                    <a:gd name="connsiteX3" fmla="*/ 822793 w 824490"/>
                    <a:gd name="connsiteY3" fmla="*/ 130647 h 622136"/>
                    <a:gd name="connsiteX4" fmla="*/ 629709 w 824490"/>
                    <a:gd name="connsiteY4" fmla="*/ 281126 h 622136"/>
                    <a:gd name="connsiteX5" fmla="*/ 297388 w 824490"/>
                    <a:gd name="connsiteY5" fmla="*/ 376228 h 622136"/>
                    <a:gd name="connsiteX6" fmla="*/ 0 w 824490"/>
                    <a:gd name="connsiteY6" fmla="*/ 622136 h 622136"/>
                    <a:gd name="connsiteX0" fmla="*/ 0 w 824490"/>
                    <a:gd name="connsiteY0" fmla="*/ 622136 h 622136"/>
                    <a:gd name="connsiteX1" fmla="*/ 394543 w 824490"/>
                    <a:gd name="connsiteY1" fmla="*/ 105718 h 622136"/>
                    <a:gd name="connsiteX2" fmla="*/ 705058 w 824490"/>
                    <a:gd name="connsiteY2" fmla="*/ 943 h 622136"/>
                    <a:gd name="connsiteX3" fmla="*/ 822793 w 824490"/>
                    <a:gd name="connsiteY3" fmla="*/ 130647 h 622136"/>
                    <a:gd name="connsiteX4" fmla="*/ 629709 w 824490"/>
                    <a:gd name="connsiteY4" fmla="*/ 281126 h 622136"/>
                    <a:gd name="connsiteX5" fmla="*/ 276218 w 824490"/>
                    <a:gd name="connsiteY5" fmla="*/ 407559 h 622136"/>
                    <a:gd name="connsiteX6" fmla="*/ 0 w 824490"/>
                    <a:gd name="connsiteY6" fmla="*/ 622136 h 622136"/>
                    <a:gd name="connsiteX0" fmla="*/ 0 w 825371"/>
                    <a:gd name="connsiteY0" fmla="*/ 622136 h 622136"/>
                    <a:gd name="connsiteX1" fmla="*/ 394543 w 825371"/>
                    <a:gd name="connsiteY1" fmla="*/ 105718 h 622136"/>
                    <a:gd name="connsiteX2" fmla="*/ 705058 w 825371"/>
                    <a:gd name="connsiteY2" fmla="*/ 943 h 622136"/>
                    <a:gd name="connsiteX3" fmla="*/ 822793 w 825371"/>
                    <a:gd name="connsiteY3" fmla="*/ 130647 h 622136"/>
                    <a:gd name="connsiteX4" fmla="*/ 607907 w 825371"/>
                    <a:gd name="connsiteY4" fmla="*/ 302764 h 622136"/>
                    <a:gd name="connsiteX5" fmla="*/ 276218 w 825371"/>
                    <a:gd name="connsiteY5" fmla="*/ 407559 h 622136"/>
                    <a:gd name="connsiteX6" fmla="*/ 0 w 825371"/>
                    <a:gd name="connsiteY6" fmla="*/ 622136 h 622136"/>
                    <a:gd name="connsiteX0" fmla="*/ 0 w 800354"/>
                    <a:gd name="connsiteY0" fmla="*/ 623267 h 623267"/>
                    <a:gd name="connsiteX1" fmla="*/ 394543 w 800354"/>
                    <a:gd name="connsiteY1" fmla="*/ 106849 h 623267"/>
                    <a:gd name="connsiteX2" fmla="*/ 705058 w 800354"/>
                    <a:gd name="connsiteY2" fmla="*/ 2074 h 623267"/>
                    <a:gd name="connsiteX3" fmla="*/ 796817 w 800354"/>
                    <a:gd name="connsiteY3" fmla="*/ 152565 h 623267"/>
                    <a:gd name="connsiteX4" fmla="*/ 607907 w 800354"/>
                    <a:gd name="connsiteY4" fmla="*/ 303895 h 623267"/>
                    <a:gd name="connsiteX5" fmla="*/ 276218 w 800354"/>
                    <a:gd name="connsiteY5" fmla="*/ 408690 h 623267"/>
                    <a:gd name="connsiteX6" fmla="*/ 0 w 800354"/>
                    <a:gd name="connsiteY6" fmla="*/ 623267 h 623267"/>
                    <a:gd name="connsiteX0" fmla="*/ 0 w 797796"/>
                    <a:gd name="connsiteY0" fmla="*/ 625282 h 625282"/>
                    <a:gd name="connsiteX1" fmla="*/ 394543 w 797796"/>
                    <a:gd name="connsiteY1" fmla="*/ 108864 h 625282"/>
                    <a:gd name="connsiteX2" fmla="*/ 668976 w 797796"/>
                    <a:gd name="connsiteY2" fmla="*/ 1947 h 625282"/>
                    <a:gd name="connsiteX3" fmla="*/ 796817 w 797796"/>
                    <a:gd name="connsiteY3" fmla="*/ 154580 h 625282"/>
                    <a:gd name="connsiteX4" fmla="*/ 607907 w 797796"/>
                    <a:gd name="connsiteY4" fmla="*/ 305910 h 625282"/>
                    <a:gd name="connsiteX5" fmla="*/ 276218 w 797796"/>
                    <a:gd name="connsiteY5" fmla="*/ 410705 h 625282"/>
                    <a:gd name="connsiteX6" fmla="*/ 0 w 797796"/>
                    <a:gd name="connsiteY6" fmla="*/ 625282 h 625282"/>
                    <a:gd name="connsiteX0" fmla="*/ 0 w 796328"/>
                    <a:gd name="connsiteY0" fmla="*/ 624979 h 624979"/>
                    <a:gd name="connsiteX1" fmla="*/ 394543 w 796328"/>
                    <a:gd name="connsiteY1" fmla="*/ 108561 h 624979"/>
                    <a:gd name="connsiteX2" fmla="*/ 668976 w 796328"/>
                    <a:gd name="connsiteY2" fmla="*/ 1644 h 624979"/>
                    <a:gd name="connsiteX3" fmla="*/ 795334 w 796328"/>
                    <a:gd name="connsiteY3" fmla="*/ 148757 h 624979"/>
                    <a:gd name="connsiteX4" fmla="*/ 607907 w 796328"/>
                    <a:gd name="connsiteY4" fmla="*/ 305607 h 624979"/>
                    <a:gd name="connsiteX5" fmla="*/ 276218 w 796328"/>
                    <a:gd name="connsiteY5" fmla="*/ 410402 h 624979"/>
                    <a:gd name="connsiteX6" fmla="*/ 0 w 796328"/>
                    <a:gd name="connsiteY6" fmla="*/ 624979 h 624979"/>
                    <a:gd name="connsiteX0" fmla="*/ 0 w 797253"/>
                    <a:gd name="connsiteY0" fmla="*/ 623726 h 623726"/>
                    <a:gd name="connsiteX1" fmla="*/ 394543 w 797253"/>
                    <a:gd name="connsiteY1" fmla="*/ 107308 h 623726"/>
                    <a:gd name="connsiteX2" fmla="*/ 668976 w 797253"/>
                    <a:gd name="connsiteY2" fmla="*/ 391 h 623726"/>
                    <a:gd name="connsiteX3" fmla="*/ 796268 w 797253"/>
                    <a:gd name="connsiteY3" fmla="*/ 121610 h 623726"/>
                    <a:gd name="connsiteX4" fmla="*/ 607907 w 797253"/>
                    <a:gd name="connsiteY4" fmla="*/ 304354 h 623726"/>
                    <a:gd name="connsiteX5" fmla="*/ 276218 w 797253"/>
                    <a:gd name="connsiteY5" fmla="*/ 409149 h 623726"/>
                    <a:gd name="connsiteX6" fmla="*/ 0 w 797253"/>
                    <a:gd name="connsiteY6" fmla="*/ 623726 h 623726"/>
                    <a:gd name="connsiteX0" fmla="*/ 0 w 799223"/>
                    <a:gd name="connsiteY0" fmla="*/ 623726 h 623726"/>
                    <a:gd name="connsiteX1" fmla="*/ 394543 w 799223"/>
                    <a:gd name="connsiteY1" fmla="*/ 107308 h 623726"/>
                    <a:gd name="connsiteX2" fmla="*/ 668976 w 799223"/>
                    <a:gd name="connsiteY2" fmla="*/ 391 h 623726"/>
                    <a:gd name="connsiteX3" fmla="*/ 796268 w 799223"/>
                    <a:gd name="connsiteY3" fmla="*/ 121610 h 623726"/>
                    <a:gd name="connsiteX4" fmla="*/ 607907 w 799223"/>
                    <a:gd name="connsiteY4" fmla="*/ 304354 h 623726"/>
                    <a:gd name="connsiteX5" fmla="*/ 276218 w 799223"/>
                    <a:gd name="connsiteY5" fmla="*/ 409149 h 623726"/>
                    <a:gd name="connsiteX6" fmla="*/ 0 w 799223"/>
                    <a:gd name="connsiteY6" fmla="*/ 623726 h 623726"/>
                    <a:gd name="connsiteX0" fmla="*/ 0 w 794880"/>
                    <a:gd name="connsiteY0" fmla="*/ 623339 h 623339"/>
                    <a:gd name="connsiteX1" fmla="*/ 394543 w 794880"/>
                    <a:gd name="connsiteY1" fmla="*/ 106921 h 623339"/>
                    <a:gd name="connsiteX2" fmla="*/ 668976 w 794880"/>
                    <a:gd name="connsiteY2" fmla="*/ 4 h 623339"/>
                    <a:gd name="connsiteX3" fmla="*/ 791819 w 794880"/>
                    <a:gd name="connsiteY3" fmla="*/ 104666 h 623339"/>
                    <a:gd name="connsiteX4" fmla="*/ 607907 w 794880"/>
                    <a:gd name="connsiteY4" fmla="*/ 303967 h 623339"/>
                    <a:gd name="connsiteX5" fmla="*/ 276218 w 794880"/>
                    <a:gd name="connsiteY5" fmla="*/ 408762 h 623339"/>
                    <a:gd name="connsiteX6" fmla="*/ 0 w 794880"/>
                    <a:gd name="connsiteY6" fmla="*/ 623339 h 623339"/>
                    <a:gd name="connsiteX0" fmla="*/ 0 w 793278"/>
                    <a:gd name="connsiteY0" fmla="*/ 623338 h 623338"/>
                    <a:gd name="connsiteX1" fmla="*/ 394543 w 793278"/>
                    <a:gd name="connsiteY1" fmla="*/ 106920 h 623338"/>
                    <a:gd name="connsiteX2" fmla="*/ 668976 w 793278"/>
                    <a:gd name="connsiteY2" fmla="*/ 3 h 623338"/>
                    <a:gd name="connsiteX3" fmla="*/ 791819 w 793278"/>
                    <a:gd name="connsiteY3" fmla="*/ 104665 h 623338"/>
                    <a:gd name="connsiteX4" fmla="*/ 607907 w 793278"/>
                    <a:gd name="connsiteY4" fmla="*/ 303966 h 623338"/>
                    <a:gd name="connsiteX5" fmla="*/ 276218 w 793278"/>
                    <a:gd name="connsiteY5" fmla="*/ 408761 h 623338"/>
                    <a:gd name="connsiteX6" fmla="*/ 0 w 793278"/>
                    <a:gd name="connsiteY6" fmla="*/ 623338 h 623338"/>
                    <a:gd name="connsiteX0" fmla="*/ 0 w 790407"/>
                    <a:gd name="connsiteY0" fmla="*/ 623806 h 623806"/>
                    <a:gd name="connsiteX1" fmla="*/ 394543 w 790407"/>
                    <a:gd name="connsiteY1" fmla="*/ 107388 h 623806"/>
                    <a:gd name="connsiteX2" fmla="*/ 668976 w 790407"/>
                    <a:gd name="connsiteY2" fmla="*/ 471 h 623806"/>
                    <a:gd name="connsiteX3" fmla="*/ 788908 w 790407"/>
                    <a:gd name="connsiteY3" fmla="*/ 123668 h 623806"/>
                    <a:gd name="connsiteX4" fmla="*/ 607907 w 790407"/>
                    <a:gd name="connsiteY4" fmla="*/ 304434 h 623806"/>
                    <a:gd name="connsiteX5" fmla="*/ 276218 w 790407"/>
                    <a:gd name="connsiteY5" fmla="*/ 409229 h 623806"/>
                    <a:gd name="connsiteX6" fmla="*/ 0 w 790407"/>
                    <a:gd name="connsiteY6" fmla="*/ 623806 h 623806"/>
                    <a:gd name="connsiteX0" fmla="*/ 0 w 789603"/>
                    <a:gd name="connsiteY0" fmla="*/ 623806 h 623806"/>
                    <a:gd name="connsiteX1" fmla="*/ 394543 w 789603"/>
                    <a:gd name="connsiteY1" fmla="*/ 107388 h 623806"/>
                    <a:gd name="connsiteX2" fmla="*/ 668976 w 789603"/>
                    <a:gd name="connsiteY2" fmla="*/ 471 h 623806"/>
                    <a:gd name="connsiteX3" fmla="*/ 788908 w 789603"/>
                    <a:gd name="connsiteY3" fmla="*/ 123668 h 623806"/>
                    <a:gd name="connsiteX4" fmla="*/ 621005 w 789603"/>
                    <a:gd name="connsiteY4" fmla="*/ 287107 h 623806"/>
                    <a:gd name="connsiteX5" fmla="*/ 276218 w 789603"/>
                    <a:gd name="connsiteY5" fmla="*/ 409229 h 623806"/>
                    <a:gd name="connsiteX6" fmla="*/ 0 w 789603"/>
                    <a:gd name="connsiteY6" fmla="*/ 623806 h 623806"/>
                    <a:gd name="connsiteX0" fmla="*/ 0 w 790445"/>
                    <a:gd name="connsiteY0" fmla="*/ 623806 h 623806"/>
                    <a:gd name="connsiteX1" fmla="*/ 394543 w 790445"/>
                    <a:gd name="connsiteY1" fmla="*/ 107388 h 623806"/>
                    <a:gd name="connsiteX2" fmla="*/ 668976 w 790445"/>
                    <a:gd name="connsiteY2" fmla="*/ 471 h 623806"/>
                    <a:gd name="connsiteX3" fmla="*/ 788908 w 790445"/>
                    <a:gd name="connsiteY3" fmla="*/ 123668 h 623806"/>
                    <a:gd name="connsiteX4" fmla="*/ 621005 w 790445"/>
                    <a:gd name="connsiteY4" fmla="*/ 287107 h 623806"/>
                    <a:gd name="connsiteX5" fmla="*/ 276218 w 790445"/>
                    <a:gd name="connsiteY5" fmla="*/ 409229 h 623806"/>
                    <a:gd name="connsiteX6" fmla="*/ 0 w 790445"/>
                    <a:gd name="connsiteY6" fmla="*/ 623806 h 623806"/>
                    <a:gd name="connsiteX0" fmla="*/ 0 w 790445"/>
                    <a:gd name="connsiteY0" fmla="*/ 623806 h 623806"/>
                    <a:gd name="connsiteX1" fmla="*/ 394543 w 790445"/>
                    <a:gd name="connsiteY1" fmla="*/ 107388 h 623806"/>
                    <a:gd name="connsiteX2" fmla="*/ 668976 w 790445"/>
                    <a:gd name="connsiteY2" fmla="*/ 471 h 623806"/>
                    <a:gd name="connsiteX3" fmla="*/ 788908 w 790445"/>
                    <a:gd name="connsiteY3" fmla="*/ 123668 h 623806"/>
                    <a:gd name="connsiteX4" fmla="*/ 621005 w 790445"/>
                    <a:gd name="connsiteY4" fmla="*/ 287107 h 623806"/>
                    <a:gd name="connsiteX5" fmla="*/ 276218 w 790445"/>
                    <a:gd name="connsiteY5" fmla="*/ 409229 h 623806"/>
                    <a:gd name="connsiteX6" fmla="*/ 0 w 790445"/>
                    <a:gd name="connsiteY6" fmla="*/ 623806 h 623806"/>
                    <a:gd name="connsiteX0" fmla="*/ 4953 w 795398"/>
                    <a:gd name="connsiteY0" fmla="*/ 623806 h 636989"/>
                    <a:gd name="connsiteX1" fmla="*/ 399496 w 795398"/>
                    <a:gd name="connsiteY1" fmla="*/ 107388 h 636989"/>
                    <a:gd name="connsiteX2" fmla="*/ 673929 w 795398"/>
                    <a:gd name="connsiteY2" fmla="*/ 471 h 636989"/>
                    <a:gd name="connsiteX3" fmla="*/ 793861 w 795398"/>
                    <a:gd name="connsiteY3" fmla="*/ 123668 h 636989"/>
                    <a:gd name="connsiteX4" fmla="*/ 625958 w 795398"/>
                    <a:gd name="connsiteY4" fmla="*/ 287107 h 636989"/>
                    <a:gd name="connsiteX5" fmla="*/ 281171 w 795398"/>
                    <a:gd name="connsiteY5" fmla="*/ 409229 h 636989"/>
                    <a:gd name="connsiteX6" fmla="*/ 184278 w 795398"/>
                    <a:gd name="connsiteY6" fmla="*/ 477189 h 636989"/>
                    <a:gd name="connsiteX7" fmla="*/ 4953 w 795398"/>
                    <a:gd name="connsiteY7" fmla="*/ 623806 h 636989"/>
                    <a:gd name="connsiteX0" fmla="*/ 18962 w 809407"/>
                    <a:gd name="connsiteY0" fmla="*/ 623806 h 706214"/>
                    <a:gd name="connsiteX1" fmla="*/ 413505 w 809407"/>
                    <a:gd name="connsiteY1" fmla="*/ 107388 h 706214"/>
                    <a:gd name="connsiteX2" fmla="*/ 687938 w 809407"/>
                    <a:gd name="connsiteY2" fmla="*/ 471 h 706214"/>
                    <a:gd name="connsiteX3" fmla="*/ 807870 w 809407"/>
                    <a:gd name="connsiteY3" fmla="*/ 123668 h 706214"/>
                    <a:gd name="connsiteX4" fmla="*/ 639967 w 809407"/>
                    <a:gd name="connsiteY4" fmla="*/ 287107 h 706214"/>
                    <a:gd name="connsiteX5" fmla="*/ 295180 w 809407"/>
                    <a:gd name="connsiteY5" fmla="*/ 409229 h 706214"/>
                    <a:gd name="connsiteX6" fmla="*/ 47263 w 809407"/>
                    <a:gd name="connsiteY6" fmla="*/ 693321 h 706214"/>
                    <a:gd name="connsiteX7" fmla="*/ 18962 w 809407"/>
                    <a:gd name="connsiteY7" fmla="*/ 623806 h 706214"/>
                    <a:gd name="connsiteX0" fmla="*/ 8350 w 798795"/>
                    <a:gd name="connsiteY0" fmla="*/ 623806 h 731669"/>
                    <a:gd name="connsiteX1" fmla="*/ 402893 w 798795"/>
                    <a:gd name="connsiteY1" fmla="*/ 107388 h 731669"/>
                    <a:gd name="connsiteX2" fmla="*/ 677326 w 798795"/>
                    <a:gd name="connsiteY2" fmla="*/ 471 h 731669"/>
                    <a:gd name="connsiteX3" fmla="*/ 797258 w 798795"/>
                    <a:gd name="connsiteY3" fmla="*/ 123668 h 731669"/>
                    <a:gd name="connsiteX4" fmla="*/ 629355 w 798795"/>
                    <a:gd name="connsiteY4" fmla="*/ 287107 h 731669"/>
                    <a:gd name="connsiteX5" fmla="*/ 284568 w 798795"/>
                    <a:gd name="connsiteY5" fmla="*/ 409229 h 731669"/>
                    <a:gd name="connsiteX6" fmla="*/ 36651 w 798795"/>
                    <a:gd name="connsiteY6" fmla="*/ 693321 h 731669"/>
                    <a:gd name="connsiteX7" fmla="*/ 8350 w 798795"/>
                    <a:gd name="connsiteY7" fmla="*/ 623806 h 731669"/>
                    <a:gd name="connsiteX0" fmla="*/ 9422 w 799867"/>
                    <a:gd name="connsiteY0" fmla="*/ 623806 h 718650"/>
                    <a:gd name="connsiteX1" fmla="*/ 403965 w 799867"/>
                    <a:gd name="connsiteY1" fmla="*/ 107388 h 718650"/>
                    <a:gd name="connsiteX2" fmla="*/ 678398 w 799867"/>
                    <a:gd name="connsiteY2" fmla="*/ 471 h 718650"/>
                    <a:gd name="connsiteX3" fmla="*/ 798330 w 799867"/>
                    <a:gd name="connsiteY3" fmla="*/ 123668 h 718650"/>
                    <a:gd name="connsiteX4" fmla="*/ 630427 w 799867"/>
                    <a:gd name="connsiteY4" fmla="*/ 287107 h 718650"/>
                    <a:gd name="connsiteX5" fmla="*/ 285640 w 799867"/>
                    <a:gd name="connsiteY5" fmla="*/ 409229 h 718650"/>
                    <a:gd name="connsiteX6" fmla="*/ 37723 w 799867"/>
                    <a:gd name="connsiteY6" fmla="*/ 693321 h 718650"/>
                    <a:gd name="connsiteX7" fmla="*/ 9422 w 799867"/>
                    <a:gd name="connsiteY7" fmla="*/ 623806 h 718650"/>
                    <a:gd name="connsiteX0" fmla="*/ 18030 w 808475"/>
                    <a:gd name="connsiteY0" fmla="*/ 623806 h 731404"/>
                    <a:gd name="connsiteX1" fmla="*/ 412573 w 808475"/>
                    <a:gd name="connsiteY1" fmla="*/ 107388 h 731404"/>
                    <a:gd name="connsiteX2" fmla="*/ 687006 w 808475"/>
                    <a:gd name="connsiteY2" fmla="*/ 471 h 731404"/>
                    <a:gd name="connsiteX3" fmla="*/ 806938 w 808475"/>
                    <a:gd name="connsiteY3" fmla="*/ 123668 h 731404"/>
                    <a:gd name="connsiteX4" fmla="*/ 639035 w 808475"/>
                    <a:gd name="connsiteY4" fmla="*/ 287107 h 731404"/>
                    <a:gd name="connsiteX5" fmla="*/ 294248 w 808475"/>
                    <a:gd name="connsiteY5" fmla="*/ 409229 h 731404"/>
                    <a:gd name="connsiteX6" fmla="*/ 46331 w 808475"/>
                    <a:gd name="connsiteY6" fmla="*/ 693321 h 731404"/>
                    <a:gd name="connsiteX7" fmla="*/ 18030 w 808475"/>
                    <a:gd name="connsiteY7" fmla="*/ 623806 h 731404"/>
                    <a:gd name="connsiteX0" fmla="*/ 18030 w 808475"/>
                    <a:gd name="connsiteY0" fmla="*/ 623806 h 731404"/>
                    <a:gd name="connsiteX1" fmla="*/ 412573 w 808475"/>
                    <a:gd name="connsiteY1" fmla="*/ 107388 h 731404"/>
                    <a:gd name="connsiteX2" fmla="*/ 687006 w 808475"/>
                    <a:gd name="connsiteY2" fmla="*/ 471 h 731404"/>
                    <a:gd name="connsiteX3" fmla="*/ 806938 w 808475"/>
                    <a:gd name="connsiteY3" fmla="*/ 123668 h 731404"/>
                    <a:gd name="connsiteX4" fmla="*/ 639035 w 808475"/>
                    <a:gd name="connsiteY4" fmla="*/ 287107 h 731404"/>
                    <a:gd name="connsiteX5" fmla="*/ 294248 w 808475"/>
                    <a:gd name="connsiteY5" fmla="*/ 409229 h 731404"/>
                    <a:gd name="connsiteX6" fmla="*/ 46331 w 808475"/>
                    <a:gd name="connsiteY6" fmla="*/ 693321 h 731404"/>
                    <a:gd name="connsiteX7" fmla="*/ 18030 w 808475"/>
                    <a:gd name="connsiteY7" fmla="*/ 623806 h 731404"/>
                    <a:gd name="connsiteX0" fmla="*/ 18030 w 808475"/>
                    <a:gd name="connsiteY0" fmla="*/ 623806 h 731404"/>
                    <a:gd name="connsiteX1" fmla="*/ 412573 w 808475"/>
                    <a:gd name="connsiteY1" fmla="*/ 107388 h 731404"/>
                    <a:gd name="connsiteX2" fmla="*/ 687006 w 808475"/>
                    <a:gd name="connsiteY2" fmla="*/ 471 h 731404"/>
                    <a:gd name="connsiteX3" fmla="*/ 806938 w 808475"/>
                    <a:gd name="connsiteY3" fmla="*/ 123668 h 731404"/>
                    <a:gd name="connsiteX4" fmla="*/ 639035 w 808475"/>
                    <a:gd name="connsiteY4" fmla="*/ 287107 h 731404"/>
                    <a:gd name="connsiteX5" fmla="*/ 294248 w 808475"/>
                    <a:gd name="connsiteY5" fmla="*/ 409229 h 731404"/>
                    <a:gd name="connsiteX6" fmla="*/ 46331 w 808475"/>
                    <a:gd name="connsiteY6" fmla="*/ 693321 h 731404"/>
                    <a:gd name="connsiteX7" fmla="*/ 18030 w 808475"/>
                    <a:gd name="connsiteY7" fmla="*/ 623806 h 731404"/>
                    <a:gd name="connsiteX0" fmla="*/ 10458 w 800903"/>
                    <a:gd name="connsiteY0" fmla="*/ 623806 h 693321"/>
                    <a:gd name="connsiteX1" fmla="*/ 405001 w 800903"/>
                    <a:gd name="connsiteY1" fmla="*/ 107388 h 693321"/>
                    <a:gd name="connsiteX2" fmla="*/ 679434 w 800903"/>
                    <a:gd name="connsiteY2" fmla="*/ 471 h 693321"/>
                    <a:gd name="connsiteX3" fmla="*/ 799366 w 800903"/>
                    <a:gd name="connsiteY3" fmla="*/ 123668 h 693321"/>
                    <a:gd name="connsiteX4" fmla="*/ 631463 w 800903"/>
                    <a:gd name="connsiteY4" fmla="*/ 287107 h 693321"/>
                    <a:gd name="connsiteX5" fmla="*/ 286676 w 800903"/>
                    <a:gd name="connsiteY5" fmla="*/ 409229 h 693321"/>
                    <a:gd name="connsiteX6" fmla="*/ 38759 w 800903"/>
                    <a:gd name="connsiteY6" fmla="*/ 693321 h 693321"/>
                    <a:gd name="connsiteX7" fmla="*/ 10458 w 800903"/>
                    <a:gd name="connsiteY7" fmla="*/ 623806 h 693321"/>
                    <a:gd name="connsiteX0" fmla="*/ 10060 w 800505"/>
                    <a:gd name="connsiteY0" fmla="*/ 623806 h 743626"/>
                    <a:gd name="connsiteX1" fmla="*/ 404603 w 800505"/>
                    <a:gd name="connsiteY1" fmla="*/ 107388 h 743626"/>
                    <a:gd name="connsiteX2" fmla="*/ 679036 w 800505"/>
                    <a:gd name="connsiteY2" fmla="*/ 471 h 743626"/>
                    <a:gd name="connsiteX3" fmla="*/ 798968 w 800505"/>
                    <a:gd name="connsiteY3" fmla="*/ 123668 h 743626"/>
                    <a:gd name="connsiteX4" fmla="*/ 631065 w 800505"/>
                    <a:gd name="connsiteY4" fmla="*/ 287107 h 743626"/>
                    <a:gd name="connsiteX5" fmla="*/ 286278 w 800505"/>
                    <a:gd name="connsiteY5" fmla="*/ 409229 h 743626"/>
                    <a:gd name="connsiteX6" fmla="*/ 42013 w 800505"/>
                    <a:gd name="connsiteY6" fmla="*/ 743626 h 743626"/>
                    <a:gd name="connsiteX7" fmla="*/ 10060 w 800505"/>
                    <a:gd name="connsiteY7" fmla="*/ 623806 h 743626"/>
                    <a:gd name="connsiteX0" fmla="*/ 10060 w 800505"/>
                    <a:gd name="connsiteY0" fmla="*/ 623806 h 743626"/>
                    <a:gd name="connsiteX1" fmla="*/ 404603 w 800505"/>
                    <a:gd name="connsiteY1" fmla="*/ 107388 h 743626"/>
                    <a:gd name="connsiteX2" fmla="*/ 679036 w 800505"/>
                    <a:gd name="connsiteY2" fmla="*/ 471 h 743626"/>
                    <a:gd name="connsiteX3" fmla="*/ 798968 w 800505"/>
                    <a:gd name="connsiteY3" fmla="*/ 123668 h 743626"/>
                    <a:gd name="connsiteX4" fmla="*/ 631065 w 800505"/>
                    <a:gd name="connsiteY4" fmla="*/ 287107 h 743626"/>
                    <a:gd name="connsiteX5" fmla="*/ 286278 w 800505"/>
                    <a:gd name="connsiteY5" fmla="*/ 409229 h 743626"/>
                    <a:gd name="connsiteX6" fmla="*/ 42013 w 800505"/>
                    <a:gd name="connsiteY6" fmla="*/ 743626 h 743626"/>
                    <a:gd name="connsiteX7" fmla="*/ 10060 w 800505"/>
                    <a:gd name="connsiteY7" fmla="*/ 623806 h 743626"/>
                    <a:gd name="connsiteX0" fmla="*/ 1861 w 792306"/>
                    <a:gd name="connsiteY0" fmla="*/ 623806 h 743626"/>
                    <a:gd name="connsiteX1" fmla="*/ 396404 w 792306"/>
                    <a:gd name="connsiteY1" fmla="*/ 107388 h 743626"/>
                    <a:gd name="connsiteX2" fmla="*/ 670837 w 792306"/>
                    <a:gd name="connsiteY2" fmla="*/ 471 h 743626"/>
                    <a:gd name="connsiteX3" fmla="*/ 790769 w 792306"/>
                    <a:gd name="connsiteY3" fmla="*/ 123668 h 743626"/>
                    <a:gd name="connsiteX4" fmla="*/ 622866 w 792306"/>
                    <a:gd name="connsiteY4" fmla="*/ 287107 h 743626"/>
                    <a:gd name="connsiteX5" fmla="*/ 278079 w 792306"/>
                    <a:gd name="connsiteY5" fmla="*/ 409229 h 743626"/>
                    <a:gd name="connsiteX6" fmla="*/ 33814 w 792306"/>
                    <a:gd name="connsiteY6" fmla="*/ 743626 h 743626"/>
                    <a:gd name="connsiteX7" fmla="*/ 1861 w 792306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276726 w 790953"/>
                    <a:gd name="connsiteY5" fmla="*/ 409229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13466 w 790953"/>
                    <a:gd name="connsiteY5" fmla="*/ 369770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69648 w 790953"/>
                    <a:gd name="connsiteY5" fmla="*/ 358621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69648 w 790953"/>
                    <a:gd name="connsiteY5" fmla="*/ 358621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69648 w 790953"/>
                    <a:gd name="connsiteY5" fmla="*/ 358621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69648 w 790953"/>
                    <a:gd name="connsiteY5" fmla="*/ 358621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69648 w 790953"/>
                    <a:gd name="connsiteY5" fmla="*/ 358621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32057 w 790953"/>
                    <a:gd name="connsiteY5" fmla="*/ 402254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590"/>
                    <a:gd name="connsiteY0" fmla="*/ 623806 h 743626"/>
                    <a:gd name="connsiteX1" fmla="*/ 395051 w 790590"/>
                    <a:gd name="connsiteY1" fmla="*/ 107388 h 743626"/>
                    <a:gd name="connsiteX2" fmla="*/ 669484 w 790590"/>
                    <a:gd name="connsiteY2" fmla="*/ 471 h 743626"/>
                    <a:gd name="connsiteX3" fmla="*/ 789416 w 790590"/>
                    <a:gd name="connsiteY3" fmla="*/ 123668 h 743626"/>
                    <a:gd name="connsiteX4" fmla="*/ 604955 w 790590"/>
                    <a:gd name="connsiteY4" fmla="*/ 291555 h 743626"/>
                    <a:gd name="connsiteX5" fmla="*/ 332057 w 790590"/>
                    <a:gd name="connsiteY5" fmla="*/ 402254 h 743626"/>
                    <a:gd name="connsiteX6" fmla="*/ 32461 w 790590"/>
                    <a:gd name="connsiteY6" fmla="*/ 743626 h 743626"/>
                    <a:gd name="connsiteX7" fmla="*/ 508 w 790590"/>
                    <a:gd name="connsiteY7" fmla="*/ 623806 h 743626"/>
                    <a:gd name="connsiteX0" fmla="*/ 508 w 790590"/>
                    <a:gd name="connsiteY0" fmla="*/ 623806 h 743626"/>
                    <a:gd name="connsiteX1" fmla="*/ 395051 w 790590"/>
                    <a:gd name="connsiteY1" fmla="*/ 107388 h 743626"/>
                    <a:gd name="connsiteX2" fmla="*/ 669484 w 790590"/>
                    <a:gd name="connsiteY2" fmla="*/ 471 h 743626"/>
                    <a:gd name="connsiteX3" fmla="*/ 789416 w 790590"/>
                    <a:gd name="connsiteY3" fmla="*/ 123668 h 743626"/>
                    <a:gd name="connsiteX4" fmla="*/ 604955 w 790590"/>
                    <a:gd name="connsiteY4" fmla="*/ 291555 h 743626"/>
                    <a:gd name="connsiteX5" fmla="*/ 332057 w 790590"/>
                    <a:gd name="connsiteY5" fmla="*/ 402254 h 743626"/>
                    <a:gd name="connsiteX6" fmla="*/ 32461 w 790590"/>
                    <a:gd name="connsiteY6" fmla="*/ 743626 h 743626"/>
                    <a:gd name="connsiteX7" fmla="*/ 508 w 790590"/>
                    <a:gd name="connsiteY7" fmla="*/ 623806 h 743626"/>
                    <a:gd name="connsiteX0" fmla="*/ 508 w 790590"/>
                    <a:gd name="connsiteY0" fmla="*/ 623806 h 743626"/>
                    <a:gd name="connsiteX1" fmla="*/ 395051 w 790590"/>
                    <a:gd name="connsiteY1" fmla="*/ 107388 h 743626"/>
                    <a:gd name="connsiteX2" fmla="*/ 669484 w 790590"/>
                    <a:gd name="connsiteY2" fmla="*/ 471 h 743626"/>
                    <a:gd name="connsiteX3" fmla="*/ 789416 w 790590"/>
                    <a:gd name="connsiteY3" fmla="*/ 123668 h 743626"/>
                    <a:gd name="connsiteX4" fmla="*/ 604955 w 790590"/>
                    <a:gd name="connsiteY4" fmla="*/ 291555 h 743626"/>
                    <a:gd name="connsiteX5" fmla="*/ 332057 w 790590"/>
                    <a:gd name="connsiteY5" fmla="*/ 402254 h 743626"/>
                    <a:gd name="connsiteX6" fmla="*/ 32461 w 790590"/>
                    <a:gd name="connsiteY6" fmla="*/ 743626 h 743626"/>
                    <a:gd name="connsiteX7" fmla="*/ 508 w 790590"/>
                    <a:gd name="connsiteY7" fmla="*/ 623806 h 743626"/>
                    <a:gd name="connsiteX0" fmla="*/ 508 w 790590"/>
                    <a:gd name="connsiteY0" fmla="*/ 623806 h 743626"/>
                    <a:gd name="connsiteX1" fmla="*/ 395051 w 790590"/>
                    <a:gd name="connsiteY1" fmla="*/ 107388 h 743626"/>
                    <a:gd name="connsiteX2" fmla="*/ 669484 w 790590"/>
                    <a:gd name="connsiteY2" fmla="*/ 471 h 743626"/>
                    <a:gd name="connsiteX3" fmla="*/ 789416 w 790590"/>
                    <a:gd name="connsiteY3" fmla="*/ 123668 h 743626"/>
                    <a:gd name="connsiteX4" fmla="*/ 604955 w 790590"/>
                    <a:gd name="connsiteY4" fmla="*/ 291555 h 743626"/>
                    <a:gd name="connsiteX5" fmla="*/ 332057 w 790590"/>
                    <a:gd name="connsiteY5" fmla="*/ 402254 h 743626"/>
                    <a:gd name="connsiteX6" fmla="*/ 32461 w 790590"/>
                    <a:gd name="connsiteY6" fmla="*/ 743626 h 743626"/>
                    <a:gd name="connsiteX7" fmla="*/ 508 w 790590"/>
                    <a:gd name="connsiteY7" fmla="*/ 623806 h 743626"/>
                    <a:gd name="connsiteX0" fmla="*/ 508 w 790590"/>
                    <a:gd name="connsiteY0" fmla="*/ 623806 h 743626"/>
                    <a:gd name="connsiteX1" fmla="*/ 395051 w 790590"/>
                    <a:gd name="connsiteY1" fmla="*/ 107388 h 743626"/>
                    <a:gd name="connsiteX2" fmla="*/ 669484 w 790590"/>
                    <a:gd name="connsiteY2" fmla="*/ 471 h 743626"/>
                    <a:gd name="connsiteX3" fmla="*/ 789416 w 790590"/>
                    <a:gd name="connsiteY3" fmla="*/ 123668 h 743626"/>
                    <a:gd name="connsiteX4" fmla="*/ 604955 w 790590"/>
                    <a:gd name="connsiteY4" fmla="*/ 291555 h 743626"/>
                    <a:gd name="connsiteX5" fmla="*/ 332057 w 790590"/>
                    <a:gd name="connsiteY5" fmla="*/ 402254 h 743626"/>
                    <a:gd name="connsiteX6" fmla="*/ 32461 w 790590"/>
                    <a:gd name="connsiteY6" fmla="*/ 743626 h 743626"/>
                    <a:gd name="connsiteX7" fmla="*/ 508 w 790590"/>
                    <a:gd name="connsiteY7" fmla="*/ 623806 h 743626"/>
                    <a:gd name="connsiteX0" fmla="*/ 508 w 790590"/>
                    <a:gd name="connsiteY0" fmla="*/ 623806 h 743626"/>
                    <a:gd name="connsiteX1" fmla="*/ 395051 w 790590"/>
                    <a:gd name="connsiteY1" fmla="*/ 107388 h 743626"/>
                    <a:gd name="connsiteX2" fmla="*/ 669484 w 790590"/>
                    <a:gd name="connsiteY2" fmla="*/ 471 h 743626"/>
                    <a:gd name="connsiteX3" fmla="*/ 789416 w 790590"/>
                    <a:gd name="connsiteY3" fmla="*/ 123668 h 743626"/>
                    <a:gd name="connsiteX4" fmla="*/ 604955 w 790590"/>
                    <a:gd name="connsiteY4" fmla="*/ 291555 h 743626"/>
                    <a:gd name="connsiteX5" fmla="*/ 332057 w 790590"/>
                    <a:gd name="connsiteY5" fmla="*/ 402254 h 743626"/>
                    <a:gd name="connsiteX6" fmla="*/ 32461 w 790590"/>
                    <a:gd name="connsiteY6" fmla="*/ 743626 h 743626"/>
                    <a:gd name="connsiteX7" fmla="*/ 508 w 790590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32057 w 791371"/>
                    <a:gd name="connsiteY5" fmla="*/ 402254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32057 w 791371"/>
                    <a:gd name="connsiteY5" fmla="*/ 402254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32057 w 791371"/>
                    <a:gd name="connsiteY5" fmla="*/ 402254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32057 w 791371"/>
                    <a:gd name="connsiteY5" fmla="*/ 402254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32057 w 791371"/>
                    <a:gd name="connsiteY5" fmla="*/ 402254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41969 w 791371"/>
                    <a:gd name="connsiteY5" fmla="*/ 387756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41969 w 791371"/>
                    <a:gd name="connsiteY5" fmla="*/ 387756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41969 w 791371"/>
                    <a:gd name="connsiteY5" fmla="*/ 387756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001"/>
                    <a:gd name="connsiteY0" fmla="*/ 623806 h 743626"/>
                    <a:gd name="connsiteX1" fmla="*/ 395051 w 791001"/>
                    <a:gd name="connsiteY1" fmla="*/ 107388 h 743626"/>
                    <a:gd name="connsiteX2" fmla="*/ 669484 w 791001"/>
                    <a:gd name="connsiteY2" fmla="*/ 471 h 743626"/>
                    <a:gd name="connsiteX3" fmla="*/ 789416 w 791001"/>
                    <a:gd name="connsiteY3" fmla="*/ 123668 h 743626"/>
                    <a:gd name="connsiteX4" fmla="*/ 582521 w 791001"/>
                    <a:gd name="connsiteY4" fmla="*/ 303500 h 743626"/>
                    <a:gd name="connsiteX5" fmla="*/ 341969 w 791001"/>
                    <a:gd name="connsiteY5" fmla="*/ 387756 h 743626"/>
                    <a:gd name="connsiteX6" fmla="*/ 32461 w 791001"/>
                    <a:gd name="connsiteY6" fmla="*/ 743626 h 743626"/>
                    <a:gd name="connsiteX7" fmla="*/ 508 w 791001"/>
                    <a:gd name="connsiteY7" fmla="*/ 623806 h 743626"/>
                    <a:gd name="connsiteX0" fmla="*/ 508 w 798686"/>
                    <a:gd name="connsiteY0" fmla="*/ 623357 h 743177"/>
                    <a:gd name="connsiteX1" fmla="*/ 395051 w 798686"/>
                    <a:gd name="connsiteY1" fmla="*/ 106939 h 743177"/>
                    <a:gd name="connsiteX2" fmla="*/ 669484 w 798686"/>
                    <a:gd name="connsiteY2" fmla="*/ 22 h 743177"/>
                    <a:gd name="connsiteX3" fmla="*/ 797489 w 798686"/>
                    <a:gd name="connsiteY3" fmla="*/ 109214 h 743177"/>
                    <a:gd name="connsiteX4" fmla="*/ 582521 w 798686"/>
                    <a:gd name="connsiteY4" fmla="*/ 303051 h 743177"/>
                    <a:gd name="connsiteX5" fmla="*/ 341969 w 798686"/>
                    <a:gd name="connsiteY5" fmla="*/ 387307 h 743177"/>
                    <a:gd name="connsiteX6" fmla="*/ 32461 w 798686"/>
                    <a:gd name="connsiteY6" fmla="*/ 743177 h 743177"/>
                    <a:gd name="connsiteX7" fmla="*/ 508 w 798686"/>
                    <a:gd name="connsiteY7" fmla="*/ 623357 h 743177"/>
                    <a:gd name="connsiteX0" fmla="*/ 508 w 798686"/>
                    <a:gd name="connsiteY0" fmla="*/ 623339 h 743159"/>
                    <a:gd name="connsiteX1" fmla="*/ 395051 w 798686"/>
                    <a:gd name="connsiteY1" fmla="*/ 106921 h 743159"/>
                    <a:gd name="connsiteX2" fmla="*/ 669484 w 798686"/>
                    <a:gd name="connsiteY2" fmla="*/ 4 h 743159"/>
                    <a:gd name="connsiteX3" fmla="*/ 797489 w 798686"/>
                    <a:gd name="connsiteY3" fmla="*/ 109196 h 743159"/>
                    <a:gd name="connsiteX4" fmla="*/ 582521 w 798686"/>
                    <a:gd name="connsiteY4" fmla="*/ 303033 h 743159"/>
                    <a:gd name="connsiteX5" fmla="*/ 341969 w 798686"/>
                    <a:gd name="connsiteY5" fmla="*/ 387289 h 743159"/>
                    <a:gd name="connsiteX6" fmla="*/ 32461 w 798686"/>
                    <a:gd name="connsiteY6" fmla="*/ 743159 h 743159"/>
                    <a:gd name="connsiteX7" fmla="*/ 508 w 798686"/>
                    <a:gd name="connsiteY7" fmla="*/ 623339 h 743159"/>
                    <a:gd name="connsiteX0" fmla="*/ 508 w 798686"/>
                    <a:gd name="connsiteY0" fmla="*/ 623341 h 743161"/>
                    <a:gd name="connsiteX1" fmla="*/ 395051 w 798686"/>
                    <a:gd name="connsiteY1" fmla="*/ 106923 h 743161"/>
                    <a:gd name="connsiteX2" fmla="*/ 669484 w 798686"/>
                    <a:gd name="connsiteY2" fmla="*/ 6 h 743161"/>
                    <a:gd name="connsiteX3" fmla="*/ 797489 w 798686"/>
                    <a:gd name="connsiteY3" fmla="*/ 109198 h 743161"/>
                    <a:gd name="connsiteX4" fmla="*/ 582521 w 798686"/>
                    <a:gd name="connsiteY4" fmla="*/ 303035 h 743161"/>
                    <a:gd name="connsiteX5" fmla="*/ 341969 w 798686"/>
                    <a:gd name="connsiteY5" fmla="*/ 387291 h 743161"/>
                    <a:gd name="connsiteX6" fmla="*/ 32461 w 798686"/>
                    <a:gd name="connsiteY6" fmla="*/ 743161 h 743161"/>
                    <a:gd name="connsiteX7" fmla="*/ 508 w 798686"/>
                    <a:gd name="connsiteY7" fmla="*/ 623341 h 743161"/>
                    <a:gd name="connsiteX0" fmla="*/ 508 w 798686"/>
                    <a:gd name="connsiteY0" fmla="*/ 623337 h 743157"/>
                    <a:gd name="connsiteX1" fmla="*/ 371655 w 798686"/>
                    <a:gd name="connsiteY1" fmla="*/ 107944 h 743157"/>
                    <a:gd name="connsiteX2" fmla="*/ 669484 w 798686"/>
                    <a:gd name="connsiteY2" fmla="*/ 2 h 743157"/>
                    <a:gd name="connsiteX3" fmla="*/ 797489 w 798686"/>
                    <a:gd name="connsiteY3" fmla="*/ 109194 h 743157"/>
                    <a:gd name="connsiteX4" fmla="*/ 582521 w 798686"/>
                    <a:gd name="connsiteY4" fmla="*/ 303031 h 743157"/>
                    <a:gd name="connsiteX5" fmla="*/ 341969 w 798686"/>
                    <a:gd name="connsiteY5" fmla="*/ 387287 h 743157"/>
                    <a:gd name="connsiteX6" fmla="*/ 32461 w 798686"/>
                    <a:gd name="connsiteY6" fmla="*/ 743157 h 743157"/>
                    <a:gd name="connsiteX7" fmla="*/ 508 w 798686"/>
                    <a:gd name="connsiteY7" fmla="*/ 623337 h 743157"/>
                    <a:gd name="connsiteX0" fmla="*/ 786 w 783001"/>
                    <a:gd name="connsiteY0" fmla="*/ 584857 h 743157"/>
                    <a:gd name="connsiteX1" fmla="*/ 355970 w 783001"/>
                    <a:gd name="connsiteY1" fmla="*/ 107944 h 743157"/>
                    <a:gd name="connsiteX2" fmla="*/ 653799 w 783001"/>
                    <a:gd name="connsiteY2" fmla="*/ 2 h 743157"/>
                    <a:gd name="connsiteX3" fmla="*/ 781804 w 783001"/>
                    <a:gd name="connsiteY3" fmla="*/ 109194 h 743157"/>
                    <a:gd name="connsiteX4" fmla="*/ 566836 w 783001"/>
                    <a:gd name="connsiteY4" fmla="*/ 303031 h 743157"/>
                    <a:gd name="connsiteX5" fmla="*/ 326284 w 783001"/>
                    <a:gd name="connsiteY5" fmla="*/ 387287 h 743157"/>
                    <a:gd name="connsiteX6" fmla="*/ 16776 w 783001"/>
                    <a:gd name="connsiteY6" fmla="*/ 743157 h 743157"/>
                    <a:gd name="connsiteX7" fmla="*/ 786 w 783001"/>
                    <a:gd name="connsiteY7" fmla="*/ 584857 h 743157"/>
                    <a:gd name="connsiteX0" fmla="*/ 1143 w 774315"/>
                    <a:gd name="connsiteY0" fmla="*/ 608730 h 743159"/>
                    <a:gd name="connsiteX1" fmla="*/ 347284 w 774315"/>
                    <a:gd name="connsiteY1" fmla="*/ 107946 h 743159"/>
                    <a:gd name="connsiteX2" fmla="*/ 645113 w 774315"/>
                    <a:gd name="connsiteY2" fmla="*/ 4 h 743159"/>
                    <a:gd name="connsiteX3" fmla="*/ 773118 w 774315"/>
                    <a:gd name="connsiteY3" fmla="*/ 109196 h 743159"/>
                    <a:gd name="connsiteX4" fmla="*/ 558150 w 774315"/>
                    <a:gd name="connsiteY4" fmla="*/ 303033 h 743159"/>
                    <a:gd name="connsiteX5" fmla="*/ 317598 w 774315"/>
                    <a:gd name="connsiteY5" fmla="*/ 387289 h 743159"/>
                    <a:gd name="connsiteX6" fmla="*/ 8090 w 774315"/>
                    <a:gd name="connsiteY6" fmla="*/ 743159 h 743159"/>
                    <a:gd name="connsiteX7" fmla="*/ 1143 w 774315"/>
                    <a:gd name="connsiteY7" fmla="*/ 608730 h 743159"/>
                    <a:gd name="connsiteX0" fmla="*/ 1143 w 774315"/>
                    <a:gd name="connsiteY0" fmla="*/ 608730 h 743159"/>
                    <a:gd name="connsiteX1" fmla="*/ 347284 w 774315"/>
                    <a:gd name="connsiteY1" fmla="*/ 107946 h 743159"/>
                    <a:gd name="connsiteX2" fmla="*/ 645113 w 774315"/>
                    <a:gd name="connsiteY2" fmla="*/ 4 h 743159"/>
                    <a:gd name="connsiteX3" fmla="*/ 773118 w 774315"/>
                    <a:gd name="connsiteY3" fmla="*/ 109196 h 743159"/>
                    <a:gd name="connsiteX4" fmla="*/ 558150 w 774315"/>
                    <a:gd name="connsiteY4" fmla="*/ 303033 h 743159"/>
                    <a:gd name="connsiteX5" fmla="*/ 317598 w 774315"/>
                    <a:gd name="connsiteY5" fmla="*/ 387289 h 743159"/>
                    <a:gd name="connsiteX6" fmla="*/ 8090 w 774315"/>
                    <a:gd name="connsiteY6" fmla="*/ 743159 h 743159"/>
                    <a:gd name="connsiteX7" fmla="*/ 1143 w 774315"/>
                    <a:gd name="connsiteY7" fmla="*/ 608730 h 743159"/>
                    <a:gd name="connsiteX0" fmla="*/ 660 w 788367"/>
                    <a:gd name="connsiteY0" fmla="*/ 623157 h 743161"/>
                    <a:gd name="connsiteX1" fmla="*/ 361336 w 788367"/>
                    <a:gd name="connsiteY1" fmla="*/ 107948 h 743161"/>
                    <a:gd name="connsiteX2" fmla="*/ 659165 w 788367"/>
                    <a:gd name="connsiteY2" fmla="*/ 6 h 743161"/>
                    <a:gd name="connsiteX3" fmla="*/ 787170 w 788367"/>
                    <a:gd name="connsiteY3" fmla="*/ 109198 h 743161"/>
                    <a:gd name="connsiteX4" fmla="*/ 572202 w 788367"/>
                    <a:gd name="connsiteY4" fmla="*/ 303035 h 743161"/>
                    <a:gd name="connsiteX5" fmla="*/ 331650 w 788367"/>
                    <a:gd name="connsiteY5" fmla="*/ 387291 h 743161"/>
                    <a:gd name="connsiteX6" fmla="*/ 22142 w 788367"/>
                    <a:gd name="connsiteY6" fmla="*/ 743161 h 743161"/>
                    <a:gd name="connsiteX7" fmla="*/ 660 w 788367"/>
                    <a:gd name="connsiteY7" fmla="*/ 623157 h 743161"/>
                    <a:gd name="connsiteX0" fmla="*/ 660 w 788367"/>
                    <a:gd name="connsiteY0" fmla="*/ 623157 h 743161"/>
                    <a:gd name="connsiteX1" fmla="*/ 361336 w 788367"/>
                    <a:gd name="connsiteY1" fmla="*/ 107948 h 743161"/>
                    <a:gd name="connsiteX2" fmla="*/ 659165 w 788367"/>
                    <a:gd name="connsiteY2" fmla="*/ 6 h 743161"/>
                    <a:gd name="connsiteX3" fmla="*/ 787170 w 788367"/>
                    <a:gd name="connsiteY3" fmla="*/ 109198 h 743161"/>
                    <a:gd name="connsiteX4" fmla="*/ 572202 w 788367"/>
                    <a:gd name="connsiteY4" fmla="*/ 303035 h 743161"/>
                    <a:gd name="connsiteX5" fmla="*/ 331650 w 788367"/>
                    <a:gd name="connsiteY5" fmla="*/ 387291 h 743161"/>
                    <a:gd name="connsiteX6" fmla="*/ 22142 w 788367"/>
                    <a:gd name="connsiteY6" fmla="*/ 743161 h 743161"/>
                    <a:gd name="connsiteX7" fmla="*/ 660 w 788367"/>
                    <a:gd name="connsiteY7" fmla="*/ 623157 h 743161"/>
                    <a:gd name="connsiteX0" fmla="*/ 660 w 788367"/>
                    <a:gd name="connsiteY0" fmla="*/ 623160 h 743164"/>
                    <a:gd name="connsiteX1" fmla="*/ 361336 w 788367"/>
                    <a:gd name="connsiteY1" fmla="*/ 107951 h 743164"/>
                    <a:gd name="connsiteX2" fmla="*/ 659165 w 788367"/>
                    <a:gd name="connsiteY2" fmla="*/ 9 h 743164"/>
                    <a:gd name="connsiteX3" fmla="*/ 787170 w 788367"/>
                    <a:gd name="connsiteY3" fmla="*/ 109201 h 743164"/>
                    <a:gd name="connsiteX4" fmla="*/ 572202 w 788367"/>
                    <a:gd name="connsiteY4" fmla="*/ 303038 h 743164"/>
                    <a:gd name="connsiteX5" fmla="*/ 331650 w 788367"/>
                    <a:gd name="connsiteY5" fmla="*/ 387294 h 743164"/>
                    <a:gd name="connsiteX6" fmla="*/ 22142 w 788367"/>
                    <a:gd name="connsiteY6" fmla="*/ 743164 h 743164"/>
                    <a:gd name="connsiteX7" fmla="*/ 660 w 788367"/>
                    <a:gd name="connsiteY7" fmla="*/ 623160 h 743164"/>
                    <a:gd name="connsiteX0" fmla="*/ 660 w 788367"/>
                    <a:gd name="connsiteY0" fmla="*/ 623162 h 743166"/>
                    <a:gd name="connsiteX1" fmla="*/ 361336 w 788367"/>
                    <a:gd name="connsiteY1" fmla="*/ 107953 h 743166"/>
                    <a:gd name="connsiteX2" fmla="*/ 659165 w 788367"/>
                    <a:gd name="connsiteY2" fmla="*/ 11 h 743166"/>
                    <a:gd name="connsiteX3" fmla="*/ 787170 w 788367"/>
                    <a:gd name="connsiteY3" fmla="*/ 109203 h 743166"/>
                    <a:gd name="connsiteX4" fmla="*/ 572202 w 788367"/>
                    <a:gd name="connsiteY4" fmla="*/ 303040 h 743166"/>
                    <a:gd name="connsiteX5" fmla="*/ 331650 w 788367"/>
                    <a:gd name="connsiteY5" fmla="*/ 387296 h 743166"/>
                    <a:gd name="connsiteX6" fmla="*/ 22142 w 788367"/>
                    <a:gd name="connsiteY6" fmla="*/ 743166 h 743166"/>
                    <a:gd name="connsiteX7" fmla="*/ 660 w 788367"/>
                    <a:gd name="connsiteY7" fmla="*/ 623162 h 743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8367" h="743166">
                      <a:moveTo>
                        <a:pt x="660" y="623162"/>
                      </a:moveTo>
                      <a:cubicBezTo>
                        <a:pt x="-5308" y="517482"/>
                        <a:pt x="220831" y="214813"/>
                        <a:pt x="361336" y="107953"/>
                      </a:cubicBezTo>
                      <a:cubicBezTo>
                        <a:pt x="501841" y="1093"/>
                        <a:pt x="588193" y="-197"/>
                        <a:pt x="659165" y="11"/>
                      </a:cubicBezTo>
                      <a:cubicBezTo>
                        <a:pt x="730137" y="219"/>
                        <a:pt x="781427" y="64135"/>
                        <a:pt x="787170" y="109203"/>
                      </a:cubicBezTo>
                      <a:cubicBezTo>
                        <a:pt x="792913" y="154271"/>
                        <a:pt x="786326" y="233876"/>
                        <a:pt x="572202" y="303040"/>
                      </a:cubicBezTo>
                      <a:cubicBezTo>
                        <a:pt x="500591" y="329971"/>
                        <a:pt x="437111" y="335881"/>
                        <a:pt x="331650" y="387296"/>
                      </a:cubicBezTo>
                      <a:cubicBezTo>
                        <a:pt x="226189" y="438711"/>
                        <a:pt x="51343" y="563984"/>
                        <a:pt x="22142" y="743166"/>
                      </a:cubicBezTo>
                      <a:cubicBezTo>
                        <a:pt x="26219" y="737849"/>
                        <a:pt x="-4868" y="702287"/>
                        <a:pt x="660" y="6231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4EDF3C0-2E5B-AD99-D053-6EB052D4DEE9}"/>
                    </a:ext>
                  </a:extLst>
                </p:cNvPr>
                <p:cNvSpPr/>
                <p:nvPr/>
              </p:nvSpPr>
              <p:spPr>
                <a:xfrm flipH="1">
                  <a:off x="4898135" y="1386348"/>
                  <a:ext cx="753000" cy="530084"/>
                </a:xfrm>
                <a:custGeom>
                  <a:avLst/>
                  <a:gdLst>
                    <a:gd name="connsiteX0" fmla="*/ 4687 w 742261"/>
                    <a:gd name="connsiteY0" fmla="*/ 458239 h 471620"/>
                    <a:gd name="connsiteX1" fmla="*/ 324727 w 742261"/>
                    <a:gd name="connsiteY1" fmla="*/ 103909 h 471620"/>
                    <a:gd name="connsiteX2" fmla="*/ 644767 w 742261"/>
                    <a:gd name="connsiteY2" fmla="*/ 1039 h 471620"/>
                    <a:gd name="connsiteX3" fmla="*/ 732397 w 742261"/>
                    <a:gd name="connsiteY3" fmla="*/ 149629 h 471620"/>
                    <a:gd name="connsiteX4" fmla="*/ 450457 w 742261"/>
                    <a:gd name="connsiteY4" fmla="*/ 317269 h 471620"/>
                    <a:gd name="connsiteX5" fmla="*/ 157087 w 742261"/>
                    <a:gd name="connsiteY5" fmla="*/ 385849 h 471620"/>
                    <a:gd name="connsiteX6" fmla="*/ 4687 w 742261"/>
                    <a:gd name="connsiteY6" fmla="*/ 458239 h 471620"/>
                    <a:gd name="connsiteX0" fmla="*/ 4266 w 753270"/>
                    <a:gd name="connsiteY0" fmla="*/ 492673 h 503159"/>
                    <a:gd name="connsiteX1" fmla="*/ 335736 w 753270"/>
                    <a:gd name="connsiteY1" fmla="*/ 104053 h 503159"/>
                    <a:gd name="connsiteX2" fmla="*/ 655776 w 753270"/>
                    <a:gd name="connsiteY2" fmla="*/ 1183 h 503159"/>
                    <a:gd name="connsiteX3" fmla="*/ 743406 w 753270"/>
                    <a:gd name="connsiteY3" fmla="*/ 149773 h 503159"/>
                    <a:gd name="connsiteX4" fmla="*/ 461466 w 753270"/>
                    <a:gd name="connsiteY4" fmla="*/ 317413 h 503159"/>
                    <a:gd name="connsiteX5" fmla="*/ 168096 w 753270"/>
                    <a:gd name="connsiteY5" fmla="*/ 385993 h 503159"/>
                    <a:gd name="connsiteX6" fmla="*/ 4266 w 753270"/>
                    <a:gd name="connsiteY6" fmla="*/ 492673 h 503159"/>
                    <a:gd name="connsiteX0" fmla="*/ 1746 w 750750"/>
                    <a:gd name="connsiteY0" fmla="*/ 492673 h 501907"/>
                    <a:gd name="connsiteX1" fmla="*/ 333216 w 750750"/>
                    <a:gd name="connsiteY1" fmla="*/ 104053 h 501907"/>
                    <a:gd name="connsiteX2" fmla="*/ 653256 w 750750"/>
                    <a:gd name="connsiteY2" fmla="*/ 1183 h 501907"/>
                    <a:gd name="connsiteX3" fmla="*/ 740886 w 750750"/>
                    <a:gd name="connsiteY3" fmla="*/ 149773 h 501907"/>
                    <a:gd name="connsiteX4" fmla="*/ 458946 w 750750"/>
                    <a:gd name="connsiteY4" fmla="*/ 317413 h 501907"/>
                    <a:gd name="connsiteX5" fmla="*/ 165576 w 750750"/>
                    <a:gd name="connsiteY5" fmla="*/ 385993 h 501907"/>
                    <a:gd name="connsiteX6" fmla="*/ 1746 w 750750"/>
                    <a:gd name="connsiteY6" fmla="*/ 492673 h 501907"/>
                    <a:gd name="connsiteX0" fmla="*/ 1615 w 762049"/>
                    <a:gd name="connsiteY0" fmla="*/ 519483 h 527539"/>
                    <a:gd name="connsiteX1" fmla="*/ 344515 w 762049"/>
                    <a:gd name="connsiteY1" fmla="*/ 104193 h 527539"/>
                    <a:gd name="connsiteX2" fmla="*/ 664555 w 762049"/>
                    <a:gd name="connsiteY2" fmla="*/ 1323 h 527539"/>
                    <a:gd name="connsiteX3" fmla="*/ 752185 w 762049"/>
                    <a:gd name="connsiteY3" fmla="*/ 149913 h 527539"/>
                    <a:gd name="connsiteX4" fmla="*/ 470245 w 762049"/>
                    <a:gd name="connsiteY4" fmla="*/ 317553 h 527539"/>
                    <a:gd name="connsiteX5" fmla="*/ 176875 w 762049"/>
                    <a:gd name="connsiteY5" fmla="*/ 386133 h 527539"/>
                    <a:gd name="connsiteX6" fmla="*/ 1615 w 762049"/>
                    <a:gd name="connsiteY6" fmla="*/ 519483 h 527539"/>
                    <a:gd name="connsiteX0" fmla="*/ 6980 w 767414"/>
                    <a:gd name="connsiteY0" fmla="*/ 519483 h 534878"/>
                    <a:gd name="connsiteX1" fmla="*/ 349880 w 767414"/>
                    <a:gd name="connsiteY1" fmla="*/ 104193 h 534878"/>
                    <a:gd name="connsiteX2" fmla="*/ 669920 w 767414"/>
                    <a:gd name="connsiteY2" fmla="*/ 1323 h 534878"/>
                    <a:gd name="connsiteX3" fmla="*/ 757550 w 767414"/>
                    <a:gd name="connsiteY3" fmla="*/ 149913 h 534878"/>
                    <a:gd name="connsiteX4" fmla="*/ 475610 w 767414"/>
                    <a:gd name="connsiteY4" fmla="*/ 317553 h 534878"/>
                    <a:gd name="connsiteX5" fmla="*/ 182240 w 767414"/>
                    <a:gd name="connsiteY5" fmla="*/ 386133 h 534878"/>
                    <a:gd name="connsiteX6" fmla="*/ 6980 w 767414"/>
                    <a:gd name="connsiteY6" fmla="*/ 519483 h 534878"/>
                    <a:gd name="connsiteX0" fmla="*/ 1737 w 762171"/>
                    <a:gd name="connsiteY0" fmla="*/ 519483 h 528679"/>
                    <a:gd name="connsiteX1" fmla="*/ 344637 w 762171"/>
                    <a:gd name="connsiteY1" fmla="*/ 104193 h 528679"/>
                    <a:gd name="connsiteX2" fmla="*/ 664677 w 762171"/>
                    <a:gd name="connsiteY2" fmla="*/ 1323 h 528679"/>
                    <a:gd name="connsiteX3" fmla="*/ 752307 w 762171"/>
                    <a:gd name="connsiteY3" fmla="*/ 149913 h 528679"/>
                    <a:gd name="connsiteX4" fmla="*/ 470367 w 762171"/>
                    <a:gd name="connsiteY4" fmla="*/ 317553 h 528679"/>
                    <a:gd name="connsiteX5" fmla="*/ 222717 w 762171"/>
                    <a:gd name="connsiteY5" fmla="*/ 386133 h 528679"/>
                    <a:gd name="connsiteX6" fmla="*/ 1737 w 762171"/>
                    <a:gd name="connsiteY6" fmla="*/ 519483 h 528679"/>
                    <a:gd name="connsiteX0" fmla="*/ 1737 w 762171"/>
                    <a:gd name="connsiteY0" fmla="*/ 519483 h 528679"/>
                    <a:gd name="connsiteX1" fmla="*/ 344637 w 762171"/>
                    <a:gd name="connsiteY1" fmla="*/ 104193 h 528679"/>
                    <a:gd name="connsiteX2" fmla="*/ 664677 w 762171"/>
                    <a:gd name="connsiteY2" fmla="*/ 1323 h 528679"/>
                    <a:gd name="connsiteX3" fmla="*/ 752307 w 762171"/>
                    <a:gd name="connsiteY3" fmla="*/ 149913 h 528679"/>
                    <a:gd name="connsiteX4" fmla="*/ 470367 w 762171"/>
                    <a:gd name="connsiteY4" fmla="*/ 317553 h 528679"/>
                    <a:gd name="connsiteX5" fmla="*/ 222717 w 762171"/>
                    <a:gd name="connsiteY5" fmla="*/ 386133 h 528679"/>
                    <a:gd name="connsiteX6" fmla="*/ 1737 w 762171"/>
                    <a:gd name="connsiteY6" fmla="*/ 519483 h 528679"/>
                    <a:gd name="connsiteX0" fmla="*/ 0 w 760434"/>
                    <a:gd name="connsiteY0" fmla="*/ 519483 h 519483"/>
                    <a:gd name="connsiteX1" fmla="*/ 342900 w 760434"/>
                    <a:gd name="connsiteY1" fmla="*/ 104193 h 519483"/>
                    <a:gd name="connsiteX2" fmla="*/ 662940 w 760434"/>
                    <a:gd name="connsiteY2" fmla="*/ 1323 h 519483"/>
                    <a:gd name="connsiteX3" fmla="*/ 750570 w 760434"/>
                    <a:gd name="connsiteY3" fmla="*/ 149913 h 519483"/>
                    <a:gd name="connsiteX4" fmla="*/ 468630 w 760434"/>
                    <a:gd name="connsiteY4" fmla="*/ 317553 h 519483"/>
                    <a:gd name="connsiteX5" fmla="*/ 220980 w 760434"/>
                    <a:gd name="connsiteY5" fmla="*/ 386133 h 519483"/>
                    <a:gd name="connsiteX6" fmla="*/ 0 w 760434"/>
                    <a:gd name="connsiteY6" fmla="*/ 519483 h 519483"/>
                    <a:gd name="connsiteX0" fmla="*/ 0 w 759807"/>
                    <a:gd name="connsiteY0" fmla="*/ 519483 h 519483"/>
                    <a:gd name="connsiteX1" fmla="*/ 381000 w 759807"/>
                    <a:gd name="connsiteY1" fmla="*/ 104193 h 519483"/>
                    <a:gd name="connsiteX2" fmla="*/ 662940 w 759807"/>
                    <a:gd name="connsiteY2" fmla="*/ 1323 h 519483"/>
                    <a:gd name="connsiteX3" fmla="*/ 750570 w 759807"/>
                    <a:gd name="connsiteY3" fmla="*/ 149913 h 519483"/>
                    <a:gd name="connsiteX4" fmla="*/ 468630 w 759807"/>
                    <a:gd name="connsiteY4" fmla="*/ 317553 h 519483"/>
                    <a:gd name="connsiteX5" fmla="*/ 220980 w 759807"/>
                    <a:gd name="connsiteY5" fmla="*/ 386133 h 519483"/>
                    <a:gd name="connsiteX6" fmla="*/ 0 w 759807"/>
                    <a:gd name="connsiteY6" fmla="*/ 519483 h 519483"/>
                    <a:gd name="connsiteX0" fmla="*/ 0 w 759807"/>
                    <a:gd name="connsiteY0" fmla="*/ 519214 h 519214"/>
                    <a:gd name="connsiteX1" fmla="*/ 381000 w 759807"/>
                    <a:gd name="connsiteY1" fmla="*/ 103924 h 519214"/>
                    <a:gd name="connsiteX2" fmla="*/ 662940 w 759807"/>
                    <a:gd name="connsiteY2" fmla="*/ 1054 h 519214"/>
                    <a:gd name="connsiteX3" fmla="*/ 750570 w 759807"/>
                    <a:gd name="connsiteY3" fmla="*/ 149644 h 519214"/>
                    <a:gd name="connsiteX4" fmla="*/ 468630 w 759807"/>
                    <a:gd name="connsiteY4" fmla="*/ 317284 h 519214"/>
                    <a:gd name="connsiteX5" fmla="*/ 220980 w 759807"/>
                    <a:gd name="connsiteY5" fmla="*/ 385864 h 519214"/>
                    <a:gd name="connsiteX6" fmla="*/ 0 w 759807"/>
                    <a:gd name="connsiteY6" fmla="*/ 519214 h 519214"/>
                    <a:gd name="connsiteX0" fmla="*/ 0 w 759807"/>
                    <a:gd name="connsiteY0" fmla="*/ 519214 h 519214"/>
                    <a:gd name="connsiteX1" fmla="*/ 381000 w 759807"/>
                    <a:gd name="connsiteY1" fmla="*/ 103924 h 519214"/>
                    <a:gd name="connsiteX2" fmla="*/ 662940 w 759807"/>
                    <a:gd name="connsiteY2" fmla="*/ 1054 h 519214"/>
                    <a:gd name="connsiteX3" fmla="*/ 750570 w 759807"/>
                    <a:gd name="connsiteY3" fmla="*/ 149644 h 519214"/>
                    <a:gd name="connsiteX4" fmla="*/ 468630 w 759807"/>
                    <a:gd name="connsiteY4" fmla="*/ 317284 h 519214"/>
                    <a:gd name="connsiteX5" fmla="*/ 238125 w 759807"/>
                    <a:gd name="connsiteY5" fmla="*/ 380149 h 519214"/>
                    <a:gd name="connsiteX6" fmla="*/ 0 w 759807"/>
                    <a:gd name="connsiteY6" fmla="*/ 519214 h 519214"/>
                    <a:gd name="connsiteX0" fmla="*/ 0 w 757321"/>
                    <a:gd name="connsiteY0" fmla="*/ 519214 h 519214"/>
                    <a:gd name="connsiteX1" fmla="*/ 381000 w 757321"/>
                    <a:gd name="connsiteY1" fmla="*/ 103924 h 519214"/>
                    <a:gd name="connsiteX2" fmla="*/ 662940 w 757321"/>
                    <a:gd name="connsiteY2" fmla="*/ 1054 h 519214"/>
                    <a:gd name="connsiteX3" fmla="*/ 750570 w 757321"/>
                    <a:gd name="connsiteY3" fmla="*/ 149644 h 519214"/>
                    <a:gd name="connsiteX4" fmla="*/ 508635 w 757321"/>
                    <a:gd name="connsiteY4" fmla="*/ 319189 h 519214"/>
                    <a:gd name="connsiteX5" fmla="*/ 238125 w 757321"/>
                    <a:gd name="connsiteY5" fmla="*/ 380149 h 519214"/>
                    <a:gd name="connsiteX6" fmla="*/ 0 w 757321"/>
                    <a:gd name="connsiteY6" fmla="*/ 519214 h 519214"/>
                    <a:gd name="connsiteX0" fmla="*/ 0 w 760866"/>
                    <a:gd name="connsiteY0" fmla="*/ 518530 h 518530"/>
                    <a:gd name="connsiteX1" fmla="*/ 381000 w 760866"/>
                    <a:gd name="connsiteY1" fmla="*/ 103240 h 518530"/>
                    <a:gd name="connsiteX2" fmla="*/ 662940 w 760866"/>
                    <a:gd name="connsiteY2" fmla="*/ 370 h 518530"/>
                    <a:gd name="connsiteX3" fmla="*/ 754380 w 760866"/>
                    <a:gd name="connsiteY3" fmla="*/ 128005 h 518530"/>
                    <a:gd name="connsiteX4" fmla="*/ 508635 w 760866"/>
                    <a:gd name="connsiteY4" fmla="*/ 318505 h 518530"/>
                    <a:gd name="connsiteX5" fmla="*/ 238125 w 760866"/>
                    <a:gd name="connsiteY5" fmla="*/ 379465 h 518530"/>
                    <a:gd name="connsiteX6" fmla="*/ 0 w 760866"/>
                    <a:gd name="connsiteY6" fmla="*/ 518530 h 518530"/>
                    <a:gd name="connsiteX0" fmla="*/ 0 w 761135"/>
                    <a:gd name="connsiteY0" fmla="*/ 524297 h 524297"/>
                    <a:gd name="connsiteX1" fmla="*/ 381000 w 761135"/>
                    <a:gd name="connsiteY1" fmla="*/ 109007 h 524297"/>
                    <a:gd name="connsiteX2" fmla="*/ 664845 w 761135"/>
                    <a:gd name="connsiteY2" fmla="*/ 422 h 524297"/>
                    <a:gd name="connsiteX3" fmla="*/ 754380 w 761135"/>
                    <a:gd name="connsiteY3" fmla="*/ 133772 h 524297"/>
                    <a:gd name="connsiteX4" fmla="*/ 508635 w 761135"/>
                    <a:gd name="connsiteY4" fmla="*/ 324272 h 524297"/>
                    <a:gd name="connsiteX5" fmla="*/ 238125 w 761135"/>
                    <a:gd name="connsiteY5" fmla="*/ 385232 h 524297"/>
                    <a:gd name="connsiteX6" fmla="*/ 0 w 761135"/>
                    <a:gd name="connsiteY6" fmla="*/ 524297 h 524297"/>
                    <a:gd name="connsiteX0" fmla="*/ 0 w 759133"/>
                    <a:gd name="connsiteY0" fmla="*/ 524297 h 524297"/>
                    <a:gd name="connsiteX1" fmla="*/ 381000 w 759133"/>
                    <a:gd name="connsiteY1" fmla="*/ 109007 h 524297"/>
                    <a:gd name="connsiteX2" fmla="*/ 664845 w 759133"/>
                    <a:gd name="connsiteY2" fmla="*/ 422 h 524297"/>
                    <a:gd name="connsiteX3" fmla="*/ 754380 w 759133"/>
                    <a:gd name="connsiteY3" fmla="*/ 133772 h 524297"/>
                    <a:gd name="connsiteX4" fmla="*/ 542925 w 759133"/>
                    <a:gd name="connsiteY4" fmla="*/ 307127 h 524297"/>
                    <a:gd name="connsiteX5" fmla="*/ 238125 w 759133"/>
                    <a:gd name="connsiteY5" fmla="*/ 385232 h 524297"/>
                    <a:gd name="connsiteX6" fmla="*/ 0 w 759133"/>
                    <a:gd name="connsiteY6" fmla="*/ 524297 h 524297"/>
                    <a:gd name="connsiteX0" fmla="*/ 0 w 759133"/>
                    <a:gd name="connsiteY0" fmla="*/ 524297 h 524297"/>
                    <a:gd name="connsiteX1" fmla="*/ 381000 w 759133"/>
                    <a:gd name="connsiteY1" fmla="*/ 109007 h 524297"/>
                    <a:gd name="connsiteX2" fmla="*/ 664845 w 759133"/>
                    <a:gd name="connsiteY2" fmla="*/ 422 h 524297"/>
                    <a:gd name="connsiteX3" fmla="*/ 754380 w 759133"/>
                    <a:gd name="connsiteY3" fmla="*/ 133772 h 524297"/>
                    <a:gd name="connsiteX4" fmla="*/ 542925 w 759133"/>
                    <a:gd name="connsiteY4" fmla="*/ 307127 h 524297"/>
                    <a:gd name="connsiteX5" fmla="*/ 249555 w 759133"/>
                    <a:gd name="connsiteY5" fmla="*/ 369992 h 524297"/>
                    <a:gd name="connsiteX6" fmla="*/ 0 w 759133"/>
                    <a:gd name="connsiteY6" fmla="*/ 524297 h 524297"/>
                    <a:gd name="connsiteX0" fmla="*/ 0 w 759133"/>
                    <a:gd name="connsiteY0" fmla="*/ 524297 h 524297"/>
                    <a:gd name="connsiteX1" fmla="*/ 381000 w 759133"/>
                    <a:gd name="connsiteY1" fmla="*/ 109007 h 524297"/>
                    <a:gd name="connsiteX2" fmla="*/ 664845 w 759133"/>
                    <a:gd name="connsiteY2" fmla="*/ 422 h 524297"/>
                    <a:gd name="connsiteX3" fmla="*/ 754380 w 759133"/>
                    <a:gd name="connsiteY3" fmla="*/ 133772 h 524297"/>
                    <a:gd name="connsiteX4" fmla="*/ 542925 w 759133"/>
                    <a:gd name="connsiteY4" fmla="*/ 307127 h 524297"/>
                    <a:gd name="connsiteX5" fmla="*/ 264795 w 759133"/>
                    <a:gd name="connsiteY5" fmla="*/ 369992 h 524297"/>
                    <a:gd name="connsiteX6" fmla="*/ 0 w 759133"/>
                    <a:gd name="connsiteY6" fmla="*/ 524297 h 524297"/>
                    <a:gd name="connsiteX0" fmla="*/ 0 w 758708"/>
                    <a:gd name="connsiteY0" fmla="*/ 524297 h 524297"/>
                    <a:gd name="connsiteX1" fmla="*/ 381000 w 758708"/>
                    <a:gd name="connsiteY1" fmla="*/ 109007 h 524297"/>
                    <a:gd name="connsiteX2" fmla="*/ 664845 w 758708"/>
                    <a:gd name="connsiteY2" fmla="*/ 422 h 524297"/>
                    <a:gd name="connsiteX3" fmla="*/ 754380 w 758708"/>
                    <a:gd name="connsiteY3" fmla="*/ 133772 h 524297"/>
                    <a:gd name="connsiteX4" fmla="*/ 550545 w 758708"/>
                    <a:gd name="connsiteY4" fmla="*/ 307127 h 524297"/>
                    <a:gd name="connsiteX5" fmla="*/ 264795 w 758708"/>
                    <a:gd name="connsiteY5" fmla="*/ 369992 h 524297"/>
                    <a:gd name="connsiteX6" fmla="*/ 0 w 758708"/>
                    <a:gd name="connsiteY6" fmla="*/ 524297 h 524297"/>
                    <a:gd name="connsiteX0" fmla="*/ 0 w 758485"/>
                    <a:gd name="connsiteY0" fmla="*/ 529957 h 529957"/>
                    <a:gd name="connsiteX1" fmla="*/ 381000 w 758485"/>
                    <a:gd name="connsiteY1" fmla="*/ 114667 h 529957"/>
                    <a:gd name="connsiteX2" fmla="*/ 662940 w 758485"/>
                    <a:gd name="connsiteY2" fmla="*/ 367 h 529957"/>
                    <a:gd name="connsiteX3" fmla="*/ 754380 w 758485"/>
                    <a:gd name="connsiteY3" fmla="*/ 139432 h 529957"/>
                    <a:gd name="connsiteX4" fmla="*/ 550545 w 758485"/>
                    <a:gd name="connsiteY4" fmla="*/ 312787 h 529957"/>
                    <a:gd name="connsiteX5" fmla="*/ 264795 w 758485"/>
                    <a:gd name="connsiteY5" fmla="*/ 375652 h 529957"/>
                    <a:gd name="connsiteX6" fmla="*/ 0 w 758485"/>
                    <a:gd name="connsiteY6" fmla="*/ 529957 h 529957"/>
                    <a:gd name="connsiteX0" fmla="*/ 0 w 758673"/>
                    <a:gd name="connsiteY0" fmla="*/ 530429 h 530429"/>
                    <a:gd name="connsiteX1" fmla="*/ 361950 w 758673"/>
                    <a:gd name="connsiteY1" fmla="*/ 105614 h 530429"/>
                    <a:gd name="connsiteX2" fmla="*/ 662940 w 758673"/>
                    <a:gd name="connsiteY2" fmla="*/ 839 h 530429"/>
                    <a:gd name="connsiteX3" fmla="*/ 754380 w 758673"/>
                    <a:gd name="connsiteY3" fmla="*/ 139904 h 530429"/>
                    <a:gd name="connsiteX4" fmla="*/ 550545 w 758673"/>
                    <a:gd name="connsiteY4" fmla="*/ 313259 h 530429"/>
                    <a:gd name="connsiteX5" fmla="*/ 264795 w 758673"/>
                    <a:gd name="connsiteY5" fmla="*/ 376124 h 530429"/>
                    <a:gd name="connsiteX6" fmla="*/ 0 w 758673"/>
                    <a:gd name="connsiteY6" fmla="*/ 530429 h 530429"/>
                    <a:gd name="connsiteX0" fmla="*/ 0 w 758673"/>
                    <a:gd name="connsiteY0" fmla="*/ 530385 h 530385"/>
                    <a:gd name="connsiteX1" fmla="*/ 361950 w 758673"/>
                    <a:gd name="connsiteY1" fmla="*/ 105570 h 530385"/>
                    <a:gd name="connsiteX2" fmla="*/ 662940 w 758673"/>
                    <a:gd name="connsiteY2" fmla="*/ 795 h 530385"/>
                    <a:gd name="connsiteX3" fmla="*/ 754380 w 758673"/>
                    <a:gd name="connsiteY3" fmla="*/ 139860 h 530385"/>
                    <a:gd name="connsiteX4" fmla="*/ 550545 w 758673"/>
                    <a:gd name="connsiteY4" fmla="*/ 313215 h 530385"/>
                    <a:gd name="connsiteX5" fmla="*/ 264795 w 758673"/>
                    <a:gd name="connsiteY5" fmla="*/ 376080 h 530385"/>
                    <a:gd name="connsiteX6" fmla="*/ 0 w 758673"/>
                    <a:gd name="connsiteY6" fmla="*/ 530385 h 530385"/>
                    <a:gd name="connsiteX0" fmla="*/ 0 w 758673"/>
                    <a:gd name="connsiteY0" fmla="*/ 530535 h 530535"/>
                    <a:gd name="connsiteX1" fmla="*/ 361950 w 758673"/>
                    <a:gd name="connsiteY1" fmla="*/ 105720 h 530535"/>
                    <a:gd name="connsiteX2" fmla="*/ 662940 w 758673"/>
                    <a:gd name="connsiteY2" fmla="*/ 945 h 530535"/>
                    <a:gd name="connsiteX3" fmla="*/ 754380 w 758673"/>
                    <a:gd name="connsiteY3" fmla="*/ 140010 h 530535"/>
                    <a:gd name="connsiteX4" fmla="*/ 550545 w 758673"/>
                    <a:gd name="connsiteY4" fmla="*/ 313365 h 530535"/>
                    <a:gd name="connsiteX5" fmla="*/ 264795 w 758673"/>
                    <a:gd name="connsiteY5" fmla="*/ 376230 h 530535"/>
                    <a:gd name="connsiteX6" fmla="*/ 0 w 758673"/>
                    <a:gd name="connsiteY6" fmla="*/ 530535 h 530535"/>
                    <a:gd name="connsiteX0" fmla="*/ 0 w 759970"/>
                    <a:gd name="connsiteY0" fmla="*/ 530430 h 530430"/>
                    <a:gd name="connsiteX1" fmla="*/ 361950 w 759970"/>
                    <a:gd name="connsiteY1" fmla="*/ 105615 h 530430"/>
                    <a:gd name="connsiteX2" fmla="*/ 672465 w 759970"/>
                    <a:gd name="connsiteY2" fmla="*/ 840 h 530430"/>
                    <a:gd name="connsiteX3" fmla="*/ 754380 w 759970"/>
                    <a:gd name="connsiteY3" fmla="*/ 139905 h 530430"/>
                    <a:gd name="connsiteX4" fmla="*/ 550545 w 759970"/>
                    <a:gd name="connsiteY4" fmla="*/ 313260 h 530430"/>
                    <a:gd name="connsiteX5" fmla="*/ 264795 w 759970"/>
                    <a:gd name="connsiteY5" fmla="*/ 376125 h 530430"/>
                    <a:gd name="connsiteX6" fmla="*/ 0 w 759970"/>
                    <a:gd name="connsiteY6" fmla="*/ 530430 h 530430"/>
                    <a:gd name="connsiteX0" fmla="*/ 0 w 759813"/>
                    <a:gd name="connsiteY0" fmla="*/ 532018 h 532018"/>
                    <a:gd name="connsiteX1" fmla="*/ 361950 w 759813"/>
                    <a:gd name="connsiteY1" fmla="*/ 107203 h 532018"/>
                    <a:gd name="connsiteX2" fmla="*/ 672465 w 759813"/>
                    <a:gd name="connsiteY2" fmla="*/ 2428 h 532018"/>
                    <a:gd name="connsiteX3" fmla="*/ 754380 w 759813"/>
                    <a:gd name="connsiteY3" fmla="*/ 141493 h 532018"/>
                    <a:gd name="connsiteX4" fmla="*/ 550545 w 759813"/>
                    <a:gd name="connsiteY4" fmla="*/ 314848 h 532018"/>
                    <a:gd name="connsiteX5" fmla="*/ 264795 w 759813"/>
                    <a:gd name="connsiteY5" fmla="*/ 377713 h 532018"/>
                    <a:gd name="connsiteX6" fmla="*/ 0 w 759813"/>
                    <a:gd name="connsiteY6" fmla="*/ 532018 h 532018"/>
                    <a:gd name="connsiteX0" fmla="*/ 0 w 759970"/>
                    <a:gd name="connsiteY0" fmla="*/ 535973 h 535973"/>
                    <a:gd name="connsiteX1" fmla="*/ 361950 w 759970"/>
                    <a:gd name="connsiteY1" fmla="*/ 111158 h 535973"/>
                    <a:gd name="connsiteX2" fmla="*/ 672465 w 759970"/>
                    <a:gd name="connsiteY2" fmla="*/ 6383 h 535973"/>
                    <a:gd name="connsiteX3" fmla="*/ 754380 w 759970"/>
                    <a:gd name="connsiteY3" fmla="*/ 145448 h 535973"/>
                    <a:gd name="connsiteX4" fmla="*/ 550545 w 759970"/>
                    <a:gd name="connsiteY4" fmla="*/ 318803 h 535973"/>
                    <a:gd name="connsiteX5" fmla="*/ 264795 w 759970"/>
                    <a:gd name="connsiteY5" fmla="*/ 381668 h 535973"/>
                    <a:gd name="connsiteX6" fmla="*/ 0 w 759970"/>
                    <a:gd name="connsiteY6" fmla="*/ 535973 h 535973"/>
                    <a:gd name="connsiteX0" fmla="*/ 0 w 756673"/>
                    <a:gd name="connsiteY0" fmla="*/ 535973 h 535973"/>
                    <a:gd name="connsiteX1" fmla="*/ 361950 w 756673"/>
                    <a:gd name="connsiteY1" fmla="*/ 111158 h 535973"/>
                    <a:gd name="connsiteX2" fmla="*/ 672465 w 756673"/>
                    <a:gd name="connsiteY2" fmla="*/ 6383 h 535973"/>
                    <a:gd name="connsiteX3" fmla="*/ 754380 w 756673"/>
                    <a:gd name="connsiteY3" fmla="*/ 145448 h 535973"/>
                    <a:gd name="connsiteX4" fmla="*/ 550545 w 756673"/>
                    <a:gd name="connsiteY4" fmla="*/ 318803 h 535973"/>
                    <a:gd name="connsiteX5" fmla="*/ 264795 w 756673"/>
                    <a:gd name="connsiteY5" fmla="*/ 381668 h 535973"/>
                    <a:gd name="connsiteX6" fmla="*/ 0 w 756673"/>
                    <a:gd name="connsiteY6" fmla="*/ 535973 h 535973"/>
                    <a:gd name="connsiteX0" fmla="*/ 0 w 744138"/>
                    <a:gd name="connsiteY0" fmla="*/ 530430 h 530430"/>
                    <a:gd name="connsiteX1" fmla="*/ 361950 w 744138"/>
                    <a:gd name="connsiteY1" fmla="*/ 105615 h 530430"/>
                    <a:gd name="connsiteX2" fmla="*/ 672465 w 744138"/>
                    <a:gd name="connsiteY2" fmla="*/ 840 h 530430"/>
                    <a:gd name="connsiteX3" fmla="*/ 741045 w 744138"/>
                    <a:gd name="connsiteY3" fmla="*/ 139905 h 530430"/>
                    <a:gd name="connsiteX4" fmla="*/ 550545 w 744138"/>
                    <a:gd name="connsiteY4" fmla="*/ 313260 h 530430"/>
                    <a:gd name="connsiteX5" fmla="*/ 264795 w 744138"/>
                    <a:gd name="connsiteY5" fmla="*/ 376125 h 530430"/>
                    <a:gd name="connsiteX6" fmla="*/ 0 w 744138"/>
                    <a:gd name="connsiteY6" fmla="*/ 530430 h 530430"/>
                    <a:gd name="connsiteX0" fmla="*/ 0 w 744138"/>
                    <a:gd name="connsiteY0" fmla="*/ 530215 h 530215"/>
                    <a:gd name="connsiteX1" fmla="*/ 361950 w 744138"/>
                    <a:gd name="connsiteY1" fmla="*/ 105400 h 530215"/>
                    <a:gd name="connsiteX2" fmla="*/ 672465 w 744138"/>
                    <a:gd name="connsiteY2" fmla="*/ 625 h 530215"/>
                    <a:gd name="connsiteX3" fmla="*/ 741045 w 744138"/>
                    <a:gd name="connsiteY3" fmla="*/ 133975 h 530215"/>
                    <a:gd name="connsiteX4" fmla="*/ 550545 w 744138"/>
                    <a:gd name="connsiteY4" fmla="*/ 313045 h 530215"/>
                    <a:gd name="connsiteX5" fmla="*/ 264795 w 744138"/>
                    <a:gd name="connsiteY5" fmla="*/ 375910 h 530215"/>
                    <a:gd name="connsiteX6" fmla="*/ 0 w 744138"/>
                    <a:gd name="connsiteY6" fmla="*/ 530215 h 530215"/>
                    <a:gd name="connsiteX0" fmla="*/ 0 w 749458"/>
                    <a:gd name="connsiteY0" fmla="*/ 530084 h 530084"/>
                    <a:gd name="connsiteX1" fmla="*/ 361950 w 749458"/>
                    <a:gd name="connsiteY1" fmla="*/ 105269 h 530084"/>
                    <a:gd name="connsiteX2" fmla="*/ 672465 w 749458"/>
                    <a:gd name="connsiteY2" fmla="*/ 494 h 530084"/>
                    <a:gd name="connsiteX3" fmla="*/ 746760 w 749458"/>
                    <a:gd name="connsiteY3" fmla="*/ 130034 h 530084"/>
                    <a:gd name="connsiteX4" fmla="*/ 550545 w 749458"/>
                    <a:gd name="connsiteY4" fmla="*/ 312914 h 530084"/>
                    <a:gd name="connsiteX5" fmla="*/ 264795 w 749458"/>
                    <a:gd name="connsiteY5" fmla="*/ 375779 h 530084"/>
                    <a:gd name="connsiteX6" fmla="*/ 0 w 749458"/>
                    <a:gd name="connsiteY6" fmla="*/ 530084 h 530084"/>
                    <a:gd name="connsiteX0" fmla="*/ 0 w 753000"/>
                    <a:gd name="connsiteY0" fmla="*/ 530084 h 530084"/>
                    <a:gd name="connsiteX1" fmla="*/ 361950 w 753000"/>
                    <a:gd name="connsiteY1" fmla="*/ 105269 h 530084"/>
                    <a:gd name="connsiteX2" fmla="*/ 672465 w 753000"/>
                    <a:gd name="connsiteY2" fmla="*/ 494 h 530084"/>
                    <a:gd name="connsiteX3" fmla="*/ 746760 w 753000"/>
                    <a:gd name="connsiteY3" fmla="*/ 130034 h 530084"/>
                    <a:gd name="connsiteX4" fmla="*/ 550545 w 753000"/>
                    <a:gd name="connsiteY4" fmla="*/ 312914 h 530084"/>
                    <a:gd name="connsiteX5" fmla="*/ 264795 w 753000"/>
                    <a:gd name="connsiteY5" fmla="*/ 375779 h 530084"/>
                    <a:gd name="connsiteX6" fmla="*/ 0 w 753000"/>
                    <a:gd name="connsiteY6" fmla="*/ 530084 h 530084"/>
                    <a:gd name="connsiteX0" fmla="*/ 0 w 753000"/>
                    <a:gd name="connsiteY0" fmla="*/ 530084 h 530084"/>
                    <a:gd name="connsiteX1" fmla="*/ 361950 w 753000"/>
                    <a:gd name="connsiteY1" fmla="*/ 105269 h 530084"/>
                    <a:gd name="connsiteX2" fmla="*/ 672465 w 753000"/>
                    <a:gd name="connsiteY2" fmla="*/ 494 h 530084"/>
                    <a:gd name="connsiteX3" fmla="*/ 746760 w 753000"/>
                    <a:gd name="connsiteY3" fmla="*/ 130034 h 530084"/>
                    <a:gd name="connsiteX4" fmla="*/ 550545 w 753000"/>
                    <a:gd name="connsiteY4" fmla="*/ 312914 h 530084"/>
                    <a:gd name="connsiteX5" fmla="*/ 264795 w 753000"/>
                    <a:gd name="connsiteY5" fmla="*/ 375779 h 530084"/>
                    <a:gd name="connsiteX6" fmla="*/ 0 w 753000"/>
                    <a:gd name="connsiteY6" fmla="*/ 530084 h 530084"/>
                    <a:gd name="connsiteX0" fmla="*/ 0 w 753000"/>
                    <a:gd name="connsiteY0" fmla="*/ 530084 h 530084"/>
                    <a:gd name="connsiteX1" fmla="*/ 361950 w 753000"/>
                    <a:gd name="connsiteY1" fmla="*/ 105269 h 530084"/>
                    <a:gd name="connsiteX2" fmla="*/ 672465 w 753000"/>
                    <a:gd name="connsiteY2" fmla="*/ 494 h 530084"/>
                    <a:gd name="connsiteX3" fmla="*/ 746760 w 753000"/>
                    <a:gd name="connsiteY3" fmla="*/ 130034 h 530084"/>
                    <a:gd name="connsiteX4" fmla="*/ 550545 w 753000"/>
                    <a:gd name="connsiteY4" fmla="*/ 312914 h 530084"/>
                    <a:gd name="connsiteX5" fmla="*/ 264795 w 753000"/>
                    <a:gd name="connsiteY5" fmla="*/ 375779 h 530084"/>
                    <a:gd name="connsiteX6" fmla="*/ 0 w 753000"/>
                    <a:gd name="connsiteY6" fmla="*/ 530084 h 530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3000" h="530084">
                      <a:moveTo>
                        <a:pt x="0" y="530084"/>
                      </a:moveTo>
                      <a:cubicBezTo>
                        <a:pt x="20320" y="483094"/>
                        <a:pt x="249873" y="193534"/>
                        <a:pt x="361950" y="105269"/>
                      </a:cubicBezTo>
                      <a:cubicBezTo>
                        <a:pt x="474027" y="17004"/>
                        <a:pt x="608330" y="-3633"/>
                        <a:pt x="672465" y="494"/>
                      </a:cubicBezTo>
                      <a:cubicBezTo>
                        <a:pt x="736600" y="4621"/>
                        <a:pt x="767080" y="77964"/>
                        <a:pt x="746760" y="130034"/>
                      </a:cubicBezTo>
                      <a:cubicBezTo>
                        <a:pt x="726440" y="182104"/>
                        <a:pt x="735965" y="224014"/>
                        <a:pt x="550545" y="312914"/>
                      </a:cubicBezTo>
                      <a:cubicBezTo>
                        <a:pt x="454660" y="352284"/>
                        <a:pt x="356552" y="339584"/>
                        <a:pt x="264795" y="375779"/>
                      </a:cubicBezTo>
                      <a:cubicBezTo>
                        <a:pt x="173038" y="411974"/>
                        <a:pt x="114935" y="426579"/>
                        <a:pt x="0" y="5300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4785502-3667-436C-0988-7EF1DBE75729}"/>
                    </a:ext>
                  </a:extLst>
                </p:cNvPr>
                <p:cNvSpPr/>
                <p:nvPr/>
              </p:nvSpPr>
              <p:spPr>
                <a:xfrm>
                  <a:off x="3969513" y="1609377"/>
                  <a:ext cx="1589278" cy="1767348"/>
                </a:xfrm>
                <a:custGeom>
                  <a:avLst/>
                  <a:gdLst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40958 w 1597223"/>
                    <a:gd name="connsiteY30" fmla="*/ 275275 h 1765111"/>
                    <a:gd name="connsiteX31" fmla="*/ 922848 w 1597223"/>
                    <a:gd name="connsiteY31" fmla="*/ 328615 h 1765111"/>
                    <a:gd name="connsiteX32" fmla="*/ 804738 w 1597223"/>
                    <a:gd name="connsiteY32" fmla="*/ 50768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40958 w 1597223"/>
                    <a:gd name="connsiteY30" fmla="*/ 275275 h 1765111"/>
                    <a:gd name="connsiteX31" fmla="*/ 928563 w 1597223"/>
                    <a:gd name="connsiteY31" fmla="*/ 355285 h 1765111"/>
                    <a:gd name="connsiteX32" fmla="*/ 804738 w 1597223"/>
                    <a:gd name="connsiteY32" fmla="*/ 50768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0008 w 1597223"/>
                    <a:gd name="connsiteY30" fmla="*/ 267655 h 1765111"/>
                    <a:gd name="connsiteX31" fmla="*/ 928563 w 1597223"/>
                    <a:gd name="connsiteY31" fmla="*/ 355285 h 1765111"/>
                    <a:gd name="connsiteX32" fmla="*/ 804738 w 1597223"/>
                    <a:gd name="connsiteY32" fmla="*/ 50768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0008 w 1597223"/>
                    <a:gd name="connsiteY30" fmla="*/ 267655 h 1765111"/>
                    <a:gd name="connsiteX31" fmla="*/ 928563 w 1597223"/>
                    <a:gd name="connsiteY31" fmla="*/ 355285 h 1765111"/>
                    <a:gd name="connsiteX32" fmla="*/ 806643 w 1597223"/>
                    <a:gd name="connsiteY32" fmla="*/ 52292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3818 w 1597223"/>
                    <a:gd name="connsiteY30" fmla="*/ 250510 h 1765111"/>
                    <a:gd name="connsiteX31" fmla="*/ 928563 w 1597223"/>
                    <a:gd name="connsiteY31" fmla="*/ 355285 h 1765111"/>
                    <a:gd name="connsiteX32" fmla="*/ 806643 w 1597223"/>
                    <a:gd name="connsiteY32" fmla="*/ 52292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3818 w 1597223"/>
                    <a:gd name="connsiteY30" fmla="*/ 250510 h 1765111"/>
                    <a:gd name="connsiteX31" fmla="*/ 928563 w 1597223"/>
                    <a:gd name="connsiteY31" fmla="*/ 355285 h 1765111"/>
                    <a:gd name="connsiteX32" fmla="*/ 806643 w 1597223"/>
                    <a:gd name="connsiteY32" fmla="*/ 52292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3818 w 1597223"/>
                    <a:gd name="connsiteY30" fmla="*/ 250510 h 1765111"/>
                    <a:gd name="connsiteX31" fmla="*/ 995238 w 1597223"/>
                    <a:gd name="connsiteY31" fmla="*/ 300040 h 1765111"/>
                    <a:gd name="connsiteX32" fmla="*/ 928563 w 1597223"/>
                    <a:gd name="connsiteY32" fmla="*/ 355285 h 1765111"/>
                    <a:gd name="connsiteX33" fmla="*/ 806643 w 1597223"/>
                    <a:gd name="connsiteY33" fmla="*/ 522925 h 1765111"/>
                    <a:gd name="connsiteX34" fmla="*/ 819978 w 1597223"/>
                    <a:gd name="connsiteY34" fmla="*/ 823915 h 1765111"/>
                    <a:gd name="connsiteX35" fmla="*/ 945708 w 1597223"/>
                    <a:gd name="connsiteY35" fmla="*/ 1109665 h 1765111"/>
                    <a:gd name="connsiteX36" fmla="*/ 1189548 w 1597223"/>
                    <a:gd name="connsiteY36" fmla="*/ 1364935 h 1765111"/>
                    <a:gd name="connsiteX37" fmla="*/ 1429578 w 1597223"/>
                    <a:gd name="connsiteY37" fmla="*/ 1494475 h 1765111"/>
                    <a:gd name="connsiteX38" fmla="*/ 1562928 w 1597223"/>
                    <a:gd name="connsiteY38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3818 w 1597223"/>
                    <a:gd name="connsiteY30" fmla="*/ 250510 h 1765111"/>
                    <a:gd name="connsiteX31" fmla="*/ 979998 w 1597223"/>
                    <a:gd name="connsiteY31" fmla="*/ 315280 h 1765111"/>
                    <a:gd name="connsiteX32" fmla="*/ 928563 w 1597223"/>
                    <a:gd name="connsiteY32" fmla="*/ 355285 h 1765111"/>
                    <a:gd name="connsiteX33" fmla="*/ 806643 w 1597223"/>
                    <a:gd name="connsiteY33" fmla="*/ 522925 h 1765111"/>
                    <a:gd name="connsiteX34" fmla="*/ 819978 w 1597223"/>
                    <a:gd name="connsiteY34" fmla="*/ 823915 h 1765111"/>
                    <a:gd name="connsiteX35" fmla="*/ 945708 w 1597223"/>
                    <a:gd name="connsiteY35" fmla="*/ 1109665 h 1765111"/>
                    <a:gd name="connsiteX36" fmla="*/ 1189548 w 1597223"/>
                    <a:gd name="connsiteY36" fmla="*/ 1364935 h 1765111"/>
                    <a:gd name="connsiteX37" fmla="*/ 1429578 w 1597223"/>
                    <a:gd name="connsiteY37" fmla="*/ 1494475 h 1765111"/>
                    <a:gd name="connsiteX38" fmla="*/ 1562928 w 1597223"/>
                    <a:gd name="connsiteY38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3818 w 1597223"/>
                    <a:gd name="connsiteY30" fmla="*/ 250510 h 1765111"/>
                    <a:gd name="connsiteX31" fmla="*/ 928563 w 1597223"/>
                    <a:gd name="connsiteY31" fmla="*/ 355285 h 1765111"/>
                    <a:gd name="connsiteX32" fmla="*/ 806643 w 1597223"/>
                    <a:gd name="connsiteY32" fmla="*/ 52292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928563 w 1597223"/>
                    <a:gd name="connsiteY30" fmla="*/ 355285 h 1765111"/>
                    <a:gd name="connsiteX31" fmla="*/ 806643 w 1597223"/>
                    <a:gd name="connsiteY31" fmla="*/ 522925 h 1765111"/>
                    <a:gd name="connsiteX32" fmla="*/ 819978 w 1597223"/>
                    <a:gd name="connsiteY32" fmla="*/ 823915 h 1765111"/>
                    <a:gd name="connsiteX33" fmla="*/ 945708 w 1597223"/>
                    <a:gd name="connsiteY33" fmla="*/ 1109665 h 1765111"/>
                    <a:gd name="connsiteX34" fmla="*/ 1189548 w 1597223"/>
                    <a:gd name="connsiteY34" fmla="*/ 1364935 h 1765111"/>
                    <a:gd name="connsiteX35" fmla="*/ 1429578 w 1597223"/>
                    <a:gd name="connsiteY35" fmla="*/ 1494475 h 1765111"/>
                    <a:gd name="connsiteX36" fmla="*/ 1562928 w 1597223"/>
                    <a:gd name="connsiteY36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4298 w 1597223"/>
                    <a:gd name="connsiteY29" fmla="*/ 178120 h 1765111"/>
                    <a:gd name="connsiteX30" fmla="*/ 928563 w 1597223"/>
                    <a:gd name="connsiteY30" fmla="*/ 355285 h 1765111"/>
                    <a:gd name="connsiteX31" fmla="*/ 806643 w 1597223"/>
                    <a:gd name="connsiteY31" fmla="*/ 522925 h 1765111"/>
                    <a:gd name="connsiteX32" fmla="*/ 819978 w 1597223"/>
                    <a:gd name="connsiteY32" fmla="*/ 823915 h 1765111"/>
                    <a:gd name="connsiteX33" fmla="*/ 945708 w 1597223"/>
                    <a:gd name="connsiteY33" fmla="*/ 1109665 h 1765111"/>
                    <a:gd name="connsiteX34" fmla="*/ 1189548 w 1597223"/>
                    <a:gd name="connsiteY34" fmla="*/ 1364935 h 1765111"/>
                    <a:gd name="connsiteX35" fmla="*/ 1429578 w 1597223"/>
                    <a:gd name="connsiteY35" fmla="*/ 1494475 h 1765111"/>
                    <a:gd name="connsiteX36" fmla="*/ 1562928 w 1597223"/>
                    <a:gd name="connsiteY36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4298 w 1597223"/>
                    <a:gd name="connsiteY29" fmla="*/ 178120 h 1765111"/>
                    <a:gd name="connsiteX30" fmla="*/ 928563 w 1597223"/>
                    <a:gd name="connsiteY30" fmla="*/ 355285 h 1765111"/>
                    <a:gd name="connsiteX31" fmla="*/ 806643 w 1597223"/>
                    <a:gd name="connsiteY31" fmla="*/ 522925 h 1765111"/>
                    <a:gd name="connsiteX32" fmla="*/ 819978 w 1597223"/>
                    <a:gd name="connsiteY32" fmla="*/ 823915 h 1765111"/>
                    <a:gd name="connsiteX33" fmla="*/ 945708 w 1597223"/>
                    <a:gd name="connsiteY33" fmla="*/ 1109665 h 1765111"/>
                    <a:gd name="connsiteX34" fmla="*/ 1189548 w 1597223"/>
                    <a:gd name="connsiteY34" fmla="*/ 1364935 h 1765111"/>
                    <a:gd name="connsiteX35" fmla="*/ 1429578 w 1597223"/>
                    <a:gd name="connsiteY35" fmla="*/ 1494475 h 1765111"/>
                    <a:gd name="connsiteX36" fmla="*/ 1562928 w 1597223"/>
                    <a:gd name="connsiteY36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4298 w 1597223"/>
                    <a:gd name="connsiteY29" fmla="*/ 178120 h 1765111"/>
                    <a:gd name="connsiteX30" fmla="*/ 947613 w 1597223"/>
                    <a:gd name="connsiteY30" fmla="*/ 351475 h 1765111"/>
                    <a:gd name="connsiteX31" fmla="*/ 806643 w 1597223"/>
                    <a:gd name="connsiteY31" fmla="*/ 522925 h 1765111"/>
                    <a:gd name="connsiteX32" fmla="*/ 819978 w 1597223"/>
                    <a:gd name="connsiteY32" fmla="*/ 823915 h 1765111"/>
                    <a:gd name="connsiteX33" fmla="*/ 945708 w 1597223"/>
                    <a:gd name="connsiteY33" fmla="*/ 1109665 h 1765111"/>
                    <a:gd name="connsiteX34" fmla="*/ 1189548 w 1597223"/>
                    <a:gd name="connsiteY34" fmla="*/ 1364935 h 1765111"/>
                    <a:gd name="connsiteX35" fmla="*/ 1429578 w 1597223"/>
                    <a:gd name="connsiteY35" fmla="*/ 1494475 h 1765111"/>
                    <a:gd name="connsiteX36" fmla="*/ 1562928 w 1597223"/>
                    <a:gd name="connsiteY36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4298 w 1597223"/>
                    <a:gd name="connsiteY29" fmla="*/ 178120 h 1765111"/>
                    <a:gd name="connsiteX30" fmla="*/ 947613 w 1597223"/>
                    <a:gd name="connsiteY30" fmla="*/ 351475 h 1765111"/>
                    <a:gd name="connsiteX31" fmla="*/ 806643 w 1597223"/>
                    <a:gd name="connsiteY31" fmla="*/ 522925 h 1765111"/>
                    <a:gd name="connsiteX32" fmla="*/ 819978 w 1597223"/>
                    <a:gd name="connsiteY32" fmla="*/ 823915 h 1765111"/>
                    <a:gd name="connsiteX33" fmla="*/ 945708 w 1597223"/>
                    <a:gd name="connsiteY33" fmla="*/ 1109665 h 1765111"/>
                    <a:gd name="connsiteX34" fmla="*/ 1189548 w 1597223"/>
                    <a:gd name="connsiteY34" fmla="*/ 1364935 h 1765111"/>
                    <a:gd name="connsiteX35" fmla="*/ 1429578 w 1597223"/>
                    <a:gd name="connsiteY35" fmla="*/ 1494475 h 1765111"/>
                    <a:gd name="connsiteX36" fmla="*/ 1562928 w 1597223"/>
                    <a:gd name="connsiteY36" fmla="*/ 1555435 h 1765111"/>
                    <a:gd name="connsiteX0" fmla="*/ 1562928 w 1597223"/>
                    <a:gd name="connsiteY0" fmla="*/ 1558479 h 1768155"/>
                    <a:gd name="connsiteX1" fmla="*/ 1597218 w 1597223"/>
                    <a:gd name="connsiteY1" fmla="*/ 1653729 h 1768155"/>
                    <a:gd name="connsiteX2" fmla="*/ 1562928 w 1597223"/>
                    <a:gd name="connsiteY2" fmla="*/ 1768029 h 1768155"/>
                    <a:gd name="connsiteX3" fmla="*/ 1383858 w 1597223"/>
                    <a:gd name="connsiteY3" fmla="*/ 1630869 h 1768155"/>
                    <a:gd name="connsiteX4" fmla="*/ 1002858 w 1597223"/>
                    <a:gd name="connsiteY4" fmla="*/ 1493709 h 1768155"/>
                    <a:gd name="connsiteX5" fmla="*/ 705678 w 1597223"/>
                    <a:gd name="connsiteY5" fmla="*/ 1489899 h 1768155"/>
                    <a:gd name="connsiteX6" fmla="*/ 370398 w 1597223"/>
                    <a:gd name="connsiteY6" fmla="*/ 1562289 h 1768155"/>
                    <a:gd name="connsiteX7" fmla="*/ 157038 w 1597223"/>
                    <a:gd name="connsiteY7" fmla="*/ 1550859 h 1768155"/>
                    <a:gd name="connsiteX8" fmla="*/ 96078 w 1597223"/>
                    <a:gd name="connsiteY8" fmla="*/ 1455609 h 1768155"/>
                    <a:gd name="connsiteX9" fmla="*/ 206568 w 1597223"/>
                    <a:gd name="connsiteY9" fmla="*/ 1333689 h 1768155"/>
                    <a:gd name="connsiteX10" fmla="*/ 568518 w 1597223"/>
                    <a:gd name="connsiteY10" fmla="*/ 1295589 h 1768155"/>
                    <a:gd name="connsiteX11" fmla="*/ 903798 w 1597223"/>
                    <a:gd name="connsiteY11" fmla="*/ 1360359 h 1768155"/>
                    <a:gd name="connsiteX12" fmla="*/ 995238 w 1597223"/>
                    <a:gd name="connsiteY12" fmla="*/ 1375599 h 1768155"/>
                    <a:gd name="connsiteX13" fmla="*/ 899988 w 1597223"/>
                    <a:gd name="connsiteY13" fmla="*/ 1238439 h 1768155"/>
                    <a:gd name="connsiteX14" fmla="*/ 705678 w 1597223"/>
                    <a:gd name="connsiteY14" fmla="*/ 960309 h 1768155"/>
                    <a:gd name="connsiteX15" fmla="*/ 526608 w 1597223"/>
                    <a:gd name="connsiteY15" fmla="*/ 735519 h 1768155"/>
                    <a:gd name="connsiteX16" fmla="*/ 217998 w 1597223"/>
                    <a:gd name="connsiteY16" fmla="*/ 628839 h 1768155"/>
                    <a:gd name="connsiteX17" fmla="*/ 61788 w 1597223"/>
                    <a:gd name="connsiteY17" fmla="*/ 579309 h 1768155"/>
                    <a:gd name="connsiteX18" fmla="*/ 828 w 1597223"/>
                    <a:gd name="connsiteY18" fmla="*/ 472629 h 1768155"/>
                    <a:gd name="connsiteX19" fmla="*/ 99888 w 1597223"/>
                    <a:gd name="connsiteY19" fmla="*/ 381189 h 1768155"/>
                    <a:gd name="connsiteX20" fmla="*/ 275148 w 1597223"/>
                    <a:gd name="connsiteY20" fmla="*/ 369759 h 1768155"/>
                    <a:gd name="connsiteX21" fmla="*/ 469458 w 1597223"/>
                    <a:gd name="connsiteY21" fmla="*/ 503109 h 1768155"/>
                    <a:gd name="connsiteX22" fmla="*/ 675198 w 1597223"/>
                    <a:gd name="connsiteY22" fmla="*/ 758379 h 1768155"/>
                    <a:gd name="connsiteX23" fmla="*/ 705678 w 1597223"/>
                    <a:gd name="connsiteY23" fmla="*/ 685989 h 1768155"/>
                    <a:gd name="connsiteX24" fmla="*/ 640908 w 1597223"/>
                    <a:gd name="connsiteY24" fmla="*/ 529779 h 1768155"/>
                    <a:gd name="connsiteX25" fmla="*/ 671388 w 1597223"/>
                    <a:gd name="connsiteY25" fmla="*/ 205929 h 1768155"/>
                    <a:gd name="connsiteX26" fmla="*/ 949518 w 1597223"/>
                    <a:gd name="connsiteY26" fmla="*/ 7809 h 1768155"/>
                    <a:gd name="connsiteX27" fmla="*/ 1044768 w 1597223"/>
                    <a:gd name="connsiteY27" fmla="*/ 53529 h 1768155"/>
                    <a:gd name="connsiteX28" fmla="*/ 1094298 w 1597223"/>
                    <a:gd name="connsiteY28" fmla="*/ 181164 h 1768155"/>
                    <a:gd name="connsiteX29" fmla="*/ 947613 w 1597223"/>
                    <a:gd name="connsiteY29" fmla="*/ 354519 h 1768155"/>
                    <a:gd name="connsiteX30" fmla="*/ 806643 w 1597223"/>
                    <a:gd name="connsiteY30" fmla="*/ 525969 h 1768155"/>
                    <a:gd name="connsiteX31" fmla="*/ 819978 w 1597223"/>
                    <a:gd name="connsiteY31" fmla="*/ 826959 h 1768155"/>
                    <a:gd name="connsiteX32" fmla="*/ 945708 w 1597223"/>
                    <a:gd name="connsiteY32" fmla="*/ 1112709 h 1768155"/>
                    <a:gd name="connsiteX33" fmla="*/ 1189548 w 1597223"/>
                    <a:gd name="connsiteY33" fmla="*/ 1367979 h 1768155"/>
                    <a:gd name="connsiteX34" fmla="*/ 1429578 w 1597223"/>
                    <a:gd name="connsiteY34" fmla="*/ 1497519 h 1768155"/>
                    <a:gd name="connsiteX35" fmla="*/ 1562928 w 1597223"/>
                    <a:gd name="connsiteY35" fmla="*/ 1558479 h 1768155"/>
                    <a:gd name="connsiteX0" fmla="*/ 1562928 w 1597223"/>
                    <a:gd name="connsiteY0" fmla="*/ 1563654 h 1773330"/>
                    <a:gd name="connsiteX1" fmla="*/ 1597218 w 1597223"/>
                    <a:gd name="connsiteY1" fmla="*/ 1658904 h 1773330"/>
                    <a:gd name="connsiteX2" fmla="*/ 1562928 w 1597223"/>
                    <a:gd name="connsiteY2" fmla="*/ 1773204 h 1773330"/>
                    <a:gd name="connsiteX3" fmla="*/ 1383858 w 1597223"/>
                    <a:gd name="connsiteY3" fmla="*/ 1636044 h 1773330"/>
                    <a:gd name="connsiteX4" fmla="*/ 1002858 w 1597223"/>
                    <a:gd name="connsiteY4" fmla="*/ 1498884 h 1773330"/>
                    <a:gd name="connsiteX5" fmla="*/ 705678 w 1597223"/>
                    <a:gd name="connsiteY5" fmla="*/ 1495074 h 1773330"/>
                    <a:gd name="connsiteX6" fmla="*/ 370398 w 1597223"/>
                    <a:gd name="connsiteY6" fmla="*/ 1567464 h 1773330"/>
                    <a:gd name="connsiteX7" fmla="*/ 157038 w 1597223"/>
                    <a:gd name="connsiteY7" fmla="*/ 1556034 h 1773330"/>
                    <a:gd name="connsiteX8" fmla="*/ 96078 w 1597223"/>
                    <a:gd name="connsiteY8" fmla="*/ 1460784 h 1773330"/>
                    <a:gd name="connsiteX9" fmla="*/ 206568 w 1597223"/>
                    <a:gd name="connsiteY9" fmla="*/ 1338864 h 1773330"/>
                    <a:gd name="connsiteX10" fmla="*/ 568518 w 1597223"/>
                    <a:gd name="connsiteY10" fmla="*/ 1300764 h 1773330"/>
                    <a:gd name="connsiteX11" fmla="*/ 903798 w 1597223"/>
                    <a:gd name="connsiteY11" fmla="*/ 1365534 h 1773330"/>
                    <a:gd name="connsiteX12" fmla="*/ 995238 w 1597223"/>
                    <a:gd name="connsiteY12" fmla="*/ 1380774 h 1773330"/>
                    <a:gd name="connsiteX13" fmla="*/ 899988 w 1597223"/>
                    <a:gd name="connsiteY13" fmla="*/ 1243614 h 1773330"/>
                    <a:gd name="connsiteX14" fmla="*/ 705678 w 1597223"/>
                    <a:gd name="connsiteY14" fmla="*/ 965484 h 1773330"/>
                    <a:gd name="connsiteX15" fmla="*/ 526608 w 1597223"/>
                    <a:gd name="connsiteY15" fmla="*/ 740694 h 1773330"/>
                    <a:gd name="connsiteX16" fmla="*/ 217998 w 1597223"/>
                    <a:gd name="connsiteY16" fmla="*/ 634014 h 1773330"/>
                    <a:gd name="connsiteX17" fmla="*/ 61788 w 1597223"/>
                    <a:gd name="connsiteY17" fmla="*/ 584484 h 1773330"/>
                    <a:gd name="connsiteX18" fmla="*/ 828 w 1597223"/>
                    <a:gd name="connsiteY18" fmla="*/ 477804 h 1773330"/>
                    <a:gd name="connsiteX19" fmla="*/ 99888 w 1597223"/>
                    <a:gd name="connsiteY19" fmla="*/ 386364 h 1773330"/>
                    <a:gd name="connsiteX20" fmla="*/ 275148 w 1597223"/>
                    <a:gd name="connsiteY20" fmla="*/ 374934 h 1773330"/>
                    <a:gd name="connsiteX21" fmla="*/ 469458 w 1597223"/>
                    <a:gd name="connsiteY21" fmla="*/ 508284 h 1773330"/>
                    <a:gd name="connsiteX22" fmla="*/ 675198 w 1597223"/>
                    <a:gd name="connsiteY22" fmla="*/ 763554 h 1773330"/>
                    <a:gd name="connsiteX23" fmla="*/ 705678 w 1597223"/>
                    <a:gd name="connsiteY23" fmla="*/ 691164 h 1773330"/>
                    <a:gd name="connsiteX24" fmla="*/ 640908 w 1597223"/>
                    <a:gd name="connsiteY24" fmla="*/ 534954 h 1773330"/>
                    <a:gd name="connsiteX25" fmla="*/ 671388 w 1597223"/>
                    <a:gd name="connsiteY25" fmla="*/ 211104 h 1773330"/>
                    <a:gd name="connsiteX26" fmla="*/ 880938 w 1597223"/>
                    <a:gd name="connsiteY26" fmla="*/ 7269 h 1773330"/>
                    <a:gd name="connsiteX27" fmla="*/ 1044768 w 1597223"/>
                    <a:gd name="connsiteY27" fmla="*/ 58704 h 1773330"/>
                    <a:gd name="connsiteX28" fmla="*/ 1094298 w 1597223"/>
                    <a:gd name="connsiteY28" fmla="*/ 186339 h 1773330"/>
                    <a:gd name="connsiteX29" fmla="*/ 947613 w 1597223"/>
                    <a:gd name="connsiteY29" fmla="*/ 359694 h 1773330"/>
                    <a:gd name="connsiteX30" fmla="*/ 806643 w 1597223"/>
                    <a:gd name="connsiteY30" fmla="*/ 531144 h 1773330"/>
                    <a:gd name="connsiteX31" fmla="*/ 819978 w 1597223"/>
                    <a:gd name="connsiteY31" fmla="*/ 832134 h 1773330"/>
                    <a:gd name="connsiteX32" fmla="*/ 945708 w 1597223"/>
                    <a:gd name="connsiteY32" fmla="*/ 1117884 h 1773330"/>
                    <a:gd name="connsiteX33" fmla="*/ 1189548 w 1597223"/>
                    <a:gd name="connsiteY33" fmla="*/ 1373154 h 1773330"/>
                    <a:gd name="connsiteX34" fmla="*/ 1429578 w 1597223"/>
                    <a:gd name="connsiteY34" fmla="*/ 1502694 h 1773330"/>
                    <a:gd name="connsiteX35" fmla="*/ 1562928 w 1597223"/>
                    <a:gd name="connsiteY35" fmla="*/ 1563654 h 1773330"/>
                    <a:gd name="connsiteX0" fmla="*/ 1562928 w 1597223"/>
                    <a:gd name="connsiteY0" fmla="*/ 1563841 h 1773517"/>
                    <a:gd name="connsiteX1" fmla="*/ 1597218 w 1597223"/>
                    <a:gd name="connsiteY1" fmla="*/ 1659091 h 1773517"/>
                    <a:gd name="connsiteX2" fmla="*/ 1562928 w 1597223"/>
                    <a:gd name="connsiteY2" fmla="*/ 1773391 h 1773517"/>
                    <a:gd name="connsiteX3" fmla="*/ 1383858 w 1597223"/>
                    <a:gd name="connsiteY3" fmla="*/ 1636231 h 1773517"/>
                    <a:gd name="connsiteX4" fmla="*/ 1002858 w 1597223"/>
                    <a:gd name="connsiteY4" fmla="*/ 1499071 h 1773517"/>
                    <a:gd name="connsiteX5" fmla="*/ 705678 w 1597223"/>
                    <a:gd name="connsiteY5" fmla="*/ 1495261 h 1773517"/>
                    <a:gd name="connsiteX6" fmla="*/ 370398 w 1597223"/>
                    <a:gd name="connsiteY6" fmla="*/ 1567651 h 1773517"/>
                    <a:gd name="connsiteX7" fmla="*/ 157038 w 1597223"/>
                    <a:gd name="connsiteY7" fmla="*/ 1556221 h 1773517"/>
                    <a:gd name="connsiteX8" fmla="*/ 96078 w 1597223"/>
                    <a:gd name="connsiteY8" fmla="*/ 1460971 h 1773517"/>
                    <a:gd name="connsiteX9" fmla="*/ 206568 w 1597223"/>
                    <a:gd name="connsiteY9" fmla="*/ 1339051 h 1773517"/>
                    <a:gd name="connsiteX10" fmla="*/ 568518 w 1597223"/>
                    <a:gd name="connsiteY10" fmla="*/ 1300951 h 1773517"/>
                    <a:gd name="connsiteX11" fmla="*/ 903798 w 1597223"/>
                    <a:gd name="connsiteY11" fmla="*/ 1365721 h 1773517"/>
                    <a:gd name="connsiteX12" fmla="*/ 995238 w 1597223"/>
                    <a:gd name="connsiteY12" fmla="*/ 1380961 h 1773517"/>
                    <a:gd name="connsiteX13" fmla="*/ 899988 w 1597223"/>
                    <a:gd name="connsiteY13" fmla="*/ 1243801 h 1773517"/>
                    <a:gd name="connsiteX14" fmla="*/ 705678 w 1597223"/>
                    <a:gd name="connsiteY14" fmla="*/ 965671 h 1773517"/>
                    <a:gd name="connsiteX15" fmla="*/ 526608 w 1597223"/>
                    <a:gd name="connsiteY15" fmla="*/ 740881 h 1773517"/>
                    <a:gd name="connsiteX16" fmla="*/ 217998 w 1597223"/>
                    <a:gd name="connsiteY16" fmla="*/ 634201 h 1773517"/>
                    <a:gd name="connsiteX17" fmla="*/ 61788 w 1597223"/>
                    <a:gd name="connsiteY17" fmla="*/ 584671 h 1773517"/>
                    <a:gd name="connsiteX18" fmla="*/ 828 w 1597223"/>
                    <a:gd name="connsiteY18" fmla="*/ 477991 h 1773517"/>
                    <a:gd name="connsiteX19" fmla="*/ 99888 w 1597223"/>
                    <a:gd name="connsiteY19" fmla="*/ 386551 h 1773517"/>
                    <a:gd name="connsiteX20" fmla="*/ 275148 w 1597223"/>
                    <a:gd name="connsiteY20" fmla="*/ 375121 h 1773517"/>
                    <a:gd name="connsiteX21" fmla="*/ 469458 w 1597223"/>
                    <a:gd name="connsiteY21" fmla="*/ 508471 h 1773517"/>
                    <a:gd name="connsiteX22" fmla="*/ 675198 w 1597223"/>
                    <a:gd name="connsiteY22" fmla="*/ 763741 h 1773517"/>
                    <a:gd name="connsiteX23" fmla="*/ 705678 w 1597223"/>
                    <a:gd name="connsiteY23" fmla="*/ 691351 h 1773517"/>
                    <a:gd name="connsiteX24" fmla="*/ 640908 w 1597223"/>
                    <a:gd name="connsiteY24" fmla="*/ 535141 h 1773517"/>
                    <a:gd name="connsiteX25" fmla="*/ 671388 w 1597223"/>
                    <a:gd name="connsiteY25" fmla="*/ 211291 h 1773517"/>
                    <a:gd name="connsiteX26" fmla="*/ 880938 w 1597223"/>
                    <a:gd name="connsiteY26" fmla="*/ 7456 h 1773517"/>
                    <a:gd name="connsiteX27" fmla="*/ 1044768 w 1597223"/>
                    <a:gd name="connsiteY27" fmla="*/ 58891 h 1773517"/>
                    <a:gd name="connsiteX28" fmla="*/ 1094298 w 1597223"/>
                    <a:gd name="connsiteY28" fmla="*/ 186526 h 1773517"/>
                    <a:gd name="connsiteX29" fmla="*/ 947613 w 1597223"/>
                    <a:gd name="connsiteY29" fmla="*/ 359881 h 1773517"/>
                    <a:gd name="connsiteX30" fmla="*/ 806643 w 1597223"/>
                    <a:gd name="connsiteY30" fmla="*/ 531331 h 1773517"/>
                    <a:gd name="connsiteX31" fmla="*/ 819978 w 1597223"/>
                    <a:gd name="connsiteY31" fmla="*/ 832321 h 1773517"/>
                    <a:gd name="connsiteX32" fmla="*/ 945708 w 1597223"/>
                    <a:gd name="connsiteY32" fmla="*/ 1118071 h 1773517"/>
                    <a:gd name="connsiteX33" fmla="*/ 1189548 w 1597223"/>
                    <a:gd name="connsiteY33" fmla="*/ 1373341 h 1773517"/>
                    <a:gd name="connsiteX34" fmla="*/ 1429578 w 1597223"/>
                    <a:gd name="connsiteY34" fmla="*/ 1502881 h 1773517"/>
                    <a:gd name="connsiteX35" fmla="*/ 1562928 w 1597223"/>
                    <a:gd name="connsiteY35" fmla="*/ 1563841 h 1773517"/>
                    <a:gd name="connsiteX0" fmla="*/ 1562928 w 1597223"/>
                    <a:gd name="connsiteY0" fmla="*/ 1563655 h 1773331"/>
                    <a:gd name="connsiteX1" fmla="*/ 1597218 w 1597223"/>
                    <a:gd name="connsiteY1" fmla="*/ 1658905 h 1773331"/>
                    <a:gd name="connsiteX2" fmla="*/ 1562928 w 1597223"/>
                    <a:gd name="connsiteY2" fmla="*/ 1773205 h 1773331"/>
                    <a:gd name="connsiteX3" fmla="*/ 1383858 w 1597223"/>
                    <a:gd name="connsiteY3" fmla="*/ 1636045 h 1773331"/>
                    <a:gd name="connsiteX4" fmla="*/ 1002858 w 1597223"/>
                    <a:gd name="connsiteY4" fmla="*/ 1498885 h 1773331"/>
                    <a:gd name="connsiteX5" fmla="*/ 705678 w 1597223"/>
                    <a:gd name="connsiteY5" fmla="*/ 1495075 h 1773331"/>
                    <a:gd name="connsiteX6" fmla="*/ 370398 w 1597223"/>
                    <a:gd name="connsiteY6" fmla="*/ 1567465 h 1773331"/>
                    <a:gd name="connsiteX7" fmla="*/ 157038 w 1597223"/>
                    <a:gd name="connsiteY7" fmla="*/ 1556035 h 1773331"/>
                    <a:gd name="connsiteX8" fmla="*/ 96078 w 1597223"/>
                    <a:gd name="connsiteY8" fmla="*/ 1460785 h 1773331"/>
                    <a:gd name="connsiteX9" fmla="*/ 206568 w 1597223"/>
                    <a:gd name="connsiteY9" fmla="*/ 1338865 h 1773331"/>
                    <a:gd name="connsiteX10" fmla="*/ 568518 w 1597223"/>
                    <a:gd name="connsiteY10" fmla="*/ 1300765 h 1773331"/>
                    <a:gd name="connsiteX11" fmla="*/ 903798 w 1597223"/>
                    <a:gd name="connsiteY11" fmla="*/ 1365535 h 1773331"/>
                    <a:gd name="connsiteX12" fmla="*/ 995238 w 1597223"/>
                    <a:gd name="connsiteY12" fmla="*/ 1380775 h 1773331"/>
                    <a:gd name="connsiteX13" fmla="*/ 899988 w 1597223"/>
                    <a:gd name="connsiteY13" fmla="*/ 1243615 h 1773331"/>
                    <a:gd name="connsiteX14" fmla="*/ 705678 w 1597223"/>
                    <a:gd name="connsiteY14" fmla="*/ 965485 h 1773331"/>
                    <a:gd name="connsiteX15" fmla="*/ 526608 w 1597223"/>
                    <a:gd name="connsiteY15" fmla="*/ 740695 h 1773331"/>
                    <a:gd name="connsiteX16" fmla="*/ 217998 w 1597223"/>
                    <a:gd name="connsiteY16" fmla="*/ 634015 h 1773331"/>
                    <a:gd name="connsiteX17" fmla="*/ 61788 w 1597223"/>
                    <a:gd name="connsiteY17" fmla="*/ 584485 h 1773331"/>
                    <a:gd name="connsiteX18" fmla="*/ 828 w 1597223"/>
                    <a:gd name="connsiteY18" fmla="*/ 477805 h 1773331"/>
                    <a:gd name="connsiteX19" fmla="*/ 99888 w 1597223"/>
                    <a:gd name="connsiteY19" fmla="*/ 386365 h 1773331"/>
                    <a:gd name="connsiteX20" fmla="*/ 275148 w 1597223"/>
                    <a:gd name="connsiteY20" fmla="*/ 374935 h 1773331"/>
                    <a:gd name="connsiteX21" fmla="*/ 469458 w 1597223"/>
                    <a:gd name="connsiteY21" fmla="*/ 508285 h 1773331"/>
                    <a:gd name="connsiteX22" fmla="*/ 675198 w 1597223"/>
                    <a:gd name="connsiteY22" fmla="*/ 763555 h 1773331"/>
                    <a:gd name="connsiteX23" fmla="*/ 705678 w 1597223"/>
                    <a:gd name="connsiteY23" fmla="*/ 691165 h 1773331"/>
                    <a:gd name="connsiteX24" fmla="*/ 640908 w 1597223"/>
                    <a:gd name="connsiteY24" fmla="*/ 534955 h 1773331"/>
                    <a:gd name="connsiteX25" fmla="*/ 671388 w 1597223"/>
                    <a:gd name="connsiteY25" fmla="*/ 211105 h 1773331"/>
                    <a:gd name="connsiteX26" fmla="*/ 880938 w 1597223"/>
                    <a:gd name="connsiteY26" fmla="*/ 7270 h 1773331"/>
                    <a:gd name="connsiteX27" fmla="*/ 1044768 w 1597223"/>
                    <a:gd name="connsiteY27" fmla="*/ 58705 h 1773331"/>
                    <a:gd name="connsiteX28" fmla="*/ 1094298 w 1597223"/>
                    <a:gd name="connsiteY28" fmla="*/ 186340 h 1773331"/>
                    <a:gd name="connsiteX29" fmla="*/ 947613 w 1597223"/>
                    <a:gd name="connsiteY29" fmla="*/ 359695 h 1773331"/>
                    <a:gd name="connsiteX30" fmla="*/ 806643 w 1597223"/>
                    <a:gd name="connsiteY30" fmla="*/ 531145 h 1773331"/>
                    <a:gd name="connsiteX31" fmla="*/ 819978 w 1597223"/>
                    <a:gd name="connsiteY31" fmla="*/ 832135 h 1773331"/>
                    <a:gd name="connsiteX32" fmla="*/ 945708 w 1597223"/>
                    <a:gd name="connsiteY32" fmla="*/ 1117885 h 1773331"/>
                    <a:gd name="connsiteX33" fmla="*/ 1189548 w 1597223"/>
                    <a:gd name="connsiteY33" fmla="*/ 1373155 h 1773331"/>
                    <a:gd name="connsiteX34" fmla="*/ 1429578 w 1597223"/>
                    <a:gd name="connsiteY34" fmla="*/ 1502695 h 1773331"/>
                    <a:gd name="connsiteX35" fmla="*/ 1562928 w 1597223"/>
                    <a:gd name="connsiteY35" fmla="*/ 1563655 h 1773331"/>
                    <a:gd name="connsiteX0" fmla="*/ 1562928 w 1597223"/>
                    <a:gd name="connsiteY0" fmla="*/ 1563341 h 1773017"/>
                    <a:gd name="connsiteX1" fmla="*/ 1597218 w 1597223"/>
                    <a:gd name="connsiteY1" fmla="*/ 1658591 h 1773017"/>
                    <a:gd name="connsiteX2" fmla="*/ 1562928 w 1597223"/>
                    <a:gd name="connsiteY2" fmla="*/ 1772891 h 1773017"/>
                    <a:gd name="connsiteX3" fmla="*/ 1383858 w 1597223"/>
                    <a:gd name="connsiteY3" fmla="*/ 1635731 h 1773017"/>
                    <a:gd name="connsiteX4" fmla="*/ 1002858 w 1597223"/>
                    <a:gd name="connsiteY4" fmla="*/ 1498571 h 1773017"/>
                    <a:gd name="connsiteX5" fmla="*/ 705678 w 1597223"/>
                    <a:gd name="connsiteY5" fmla="*/ 1494761 h 1773017"/>
                    <a:gd name="connsiteX6" fmla="*/ 370398 w 1597223"/>
                    <a:gd name="connsiteY6" fmla="*/ 1567151 h 1773017"/>
                    <a:gd name="connsiteX7" fmla="*/ 157038 w 1597223"/>
                    <a:gd name="connsiteY7" fmla="*/ 1555721 h 1773017"/>
                    <a:gd name="connsiteX8" fmla="*/ 96078 w 1597223"/>
                    <a:gd name="connsiteY8" fmla="*/ 1460471 h 1773017"/>
                    <a:gd name="connsiteX9" fmla="*/ 206568 w 1597223"/>
                    <a:gd name="connsiteY9" fmla="*/ 1338551 h 1773017"/>
                    <a:gd name="connsiteX10" fmla="*/ 568518 w 1597223"/>
                    <a:gd name="connsiteY10" fmla="*/ 1300451 h 1773017"/>
                    <a:gd name="connsiteX11" fmla="*/ 903798 w 1597223"/>
                    <a:gd name="connsiteY11" fmla="*/ 1365221 h 1773017"/>
                    <a:gd name="connsiteX12" fmla="*/ 995238 w 1597223"/>
                    <a:gd name="connsiteY12" fmla="*/ 1380461 h 1773017"/>
                    <a:gd name="connsiteX13" fmla="*/ 899988 w 1597223"/>
                    <a:gd name="connsiteY13" fmla="*/ 1243301 h 1773017"/>
                    <a:gd name="connsiteX14" fmla="*/ 705678 w 1597223"/>
                    <a:gd name="connsiteY14" fmla="*/ 965171 h 1773017"/>
                    <a:gd name="connsiteX15" fmla="*/ 526608 w 1597223"/>
                    <a:gd name="connsiteY15" fmla="*/ 740381 h 1773017"/>
                    <a:gd name="connsiteX16" fmla="*/ 217998 w 1597223"/>
                    <a:gd name="connsiteY16" fmla="*/ 633701 h 1773017"/>
                    <a:gd name="connsiteX17" fmla="*/ 61788 w 1597223"/>
                    <a:gd name="connsiteY17" fmla="*/ 584171 h 1773017"/>
                    <a:gd name="connsiteX18" fmla="*/ 828 w 1597223"/>
                    <a:gd name="connsiteY18" fmla="*/ 477491 h 1773017"/>
                    <a:gd name="connsiteX19" fmla="*/ 99888 w 1597223"/>
                    <a:gd name="connsiteY19" fmla="*/ 386051 h 1773017"/>
                    <a:gd name="connsiteX20" fmla="*/ 275148 w 1597223"/>
                    <a:gd name="connsiteY20" fmla="*/ 374621 h 1773017"/>
                    <a:gd name="connsiteX21" fmla="*/ 469458 w 1597223"/>
                    <a:gd name="connsiteY21" fmla="*/ 507971 h 1773017"/>
                    <a:gd name="connsiteX22" fmla="*/ 675198 w 1597223"/>
                    <a:gd name="connsiteY22" fmla="*/ 763241 h 1773017"/>
                    <a:gd name="connsiteX23" fmla="*/ 705678 w 1597223"/>
                    <a:gd name="connsiteY23" fmla="*/ 690851 h 1773017"/>
                    <a:gd name="connsiteX24" fmla="*/ 640908 w 1597223"/>
                    <a:gd name="connsiteY24" fmla="*/ 534641 h 1773017"/>
                    <a:gd name="connsiteX25" fmla="*/ 671388 w 1597223"/>
                    <a:gd name="connsiteY25" fmla="*/ 210791 h 1773017"/>
                    <a:gd name="connsiteX26" fmla="*/ 880938 w 1597223"/>
                    <a:gd name="connsiteY26" fmla="*/ 6956 h 1773017"/>
                    <a:gd name="connsiteX27" fmla="*/ 1058103 w 1597223"/>
                    <a:gd name="connsiteY27" fmla="*/ 60296 h 1773017"/>
                    <a:gd name="connsiteX28" fmla="*/ 1094298 w 1597223"/>
                    <a:gd name="connsiteY28" fmla="*/ 186026 h 1773017"/>
                    <a:gd name="connsiteX29" fmla="*/ 947613 w 1597223"/>
                    <a:gd name="connsiteY29" fmla="*/ 359381 h 1773017"/>
                    <a:gd name="connsiteX30" fmla="*/ 806643 w 1597223"/>
                    <a:gd name="connsiteY30" fmla="*/ 530831 h 1773017"/>
                    <a:gd name="connsiteX31" fmla="*/ 819978 w 1597223"/>
                    <a:gd name="connsiteY31" fmla="*/ 831821 h 1773017"/>
                    <a:gd name="connsiteX32" fmla="*/ 945708 w 1597223"/>
                    <a:gd name="connsiteY32" fmla="*/ 1117571 h 1773017"/>
                    <a:gd name="connsiteX33" fmla="*/ 1189548 w 1597223"/>
                    <a:gd name="connsiteY33" fmla="*/ 1372841 h 1773017"/>
                    <a:gd name="connsiteX34" fmla="*/ 1429578 w 1597223"/>
                    <a:gd name="connsiteY34" fmla="*/ 1502381 h 1773017"/>
                    <a:gd name="connsiteX35" fmla="*/ 1562928 w 1597223"/>
                    <a:gd name="connsiteY35" fmla="*/ 1563341 h 1773017"/>
                    <a:gd name="connsiteX0" fmla="*/ 1562928 w 1597223"/>
                    <a:gd name="connsiteY0" fmla="*/ 1563702 h 1773378"/>
                    <a:gd name="connsiteX1" fmla="*/ 1597218 w 1597223"/>
                    <a:gd name="connsiteY1" fmla="*/ 1658952 h 1773378"/>
                    <a:gd name="connsiteX2" fmla="*/ 1562928 w 1597223"/>
                    <a:gd name="connsiteY2" fmla="*/ 1773252 h 1773378"/>
                    <a:gd name="connsiteX3" fmla="*/ 1383858 w 1597223"/>
                    <a:gd name="connsiteY3" fmla="*/ 1636092 h 1773378"/>
                    <a:gd name="connsiteX4" fmla="*/ 1002858 w 1597223"/>
                    <a:gd name="connsiteY4" fmla="*/ 1498932 h 1773378"/>
                    <a:gd name="connsiteX5" fmla="*/ 705678 w 1597223"/>
                    <a:gd name="connsiteY5" fmla="*/ 1495122 h 1773378"/>
                    <a:gd name="connsiteX6" fmla="*/ 370398 w 1597223"/>
                    <a:gd name="connsiteY6" fmla="*/ 1567512 h 1773378"/>
                    <a:gd name="connsiteX7" fmla="*/ 157038 w 1597223"/>
                    <a:gd name="connsiteY7" fmla="*/ 1556082 h 1773378"/>
                    <a:gd name="connsiteX8" fmla="*/ 96078 w 1597223"/>
                    <a:gd name="connsiteY8" fmla="*/ 1460832 h 1773378"/>
                    <a:gd name="connsiteX9" fmla="*/ 206568 w 1597223"/>
                    <a:gd name="connsiteY9" fmla="*/ 1338912 h 1773378"/>
                    <a:gd name="connsiteX10" fmla="*/ 568518 w 1597223"/>
                    <a:gd name="connsiteY10" fmla="*/ 1300812 h 1773378"/>
                    <a:gd name="connsiteX11" fmla="*/ 903798 w 1597223"/>
                    <a:gd name="connsiteY11" fmla="*/ 1365582 h 1773378"/>
                    <a:gd name="connsiteX12" fmla="*/ 995238 w 1597223"/>
                    <a:gd name="connsiteY12" fmla="*/ 1380822 h 1773378"/>
                    <a:gd name="connsiteX13" fmla="*/ 899988 w 1597223"/>
                    <a:gd name="connsiteY13" fmla="*/ 1243662 h 1773378"/>
                    <a:gd name="connsiteX14" fmla="*/ 705678 w 1597223"/>
                    <a:gd name="connsiteY14" fmla="*/ 965532 h 1773378"/>
                    <a:gd name="connsiteX15" fmla="*/ 526608 w 1597223"/>
                    <a:gd name="connsiteY15" fmla="*/ 740742 h 1773378"/>
                    <a:gd name="connsiteX16" fmla="*/ 217998 w 1597223"/>
                    <a:gd name="connsiteY16" fmla="*/ 634062 h 1773378"/>
                    <a:gd name="connsiteX17" fmla="*/ 61788 w 1597223"/>
                    <a:gd name="connsiteY17" fmla="*/ 584532 h 1773378"/>
                    <a:gd name="connsiteX18" fmla="*/ 828 w 1597223"/>
                    <a:gd name="connsiteY18" fmla="*/ 477852 h 1773378"/>
                    <a:gd name="connsiteX19" fmla="*/ 99888 w 1597223"/>
                    <a:gd name="connsiteY19" fmla="*/ 386412 h 1773378"/>
                    <a:gd name="connsiteX20" fmla="*/ 275148 w 1597223"/>
                    <a:gd name="connsiteY20" fmla="*/ 374982 h 1773378"/>
                    <a:gd name="connsiteX21" fmla="*/ 469458 w 1597223"/>
                    <a:gd name="connsiteY21" fmla="*/ 508332 h 1773378"/>
                    <a:gd name="connsiteX22" fmla="*/ 675198 w 1597223"/>
                    <a:gd name="connsiteY22" fmla="*/ 763602 h 1773378"/>
                    <a:gd name="connsiteX23" fmla="*/ 705678 w 1597223"/>
                    <a:gd name="connsiteY23" fmla="*/ 691212 h 1773378"/>
                    <a:gd name="connsiteX24" fmla="*/ 640908 w 1597223"/>
                    <a:gd name="connsiteY24" fmla="*/ 535002 h 1773378"/>
                    <a:gd name="connsiteX25" fmla="*/ 671388 w 1597223"/>
                    <a:gd name="connsiteY25" fmla="*/ 211152 h 1773378"/>
                    <a:gd name="connsiteX26" fmla="*/ 880938 w 1597223"/>
                    <a:gd name="connsiteY26" fmla="*/ 7317 h 1773378"/>
                    <a:gd name="connsiteX27" fmla="*/ 1058103 w 1597223"/>
                    <a:gd name="connsiteY27" fmla="*/ 60657 h 1773378"/>
                    <a:gd name="connsiteX28" fmla="*/ 1098108 w 1597223"/>
                    <a:gd name="connsiteY28" fmla="*/ 209247 h 1773378"/>
                    <a:gd name="connsiteX29" fmla="*/ 947613 w 1597223"/>
                    <a:gd name="connsiteY29" fmla="*/ 359742 h 1773378"/>
                    <a:gd name="connsiteX30" fmla="*/ 806643 w 1597223"/>
                    <a:gd name="connsiteY30" fmla="*/ 531192 h 1773378"/>
                    <a:gd name="connsiteX31" fmla="*/ 819978 w 1597223"/>
                    <a:gd name="connsiteY31" fmla="*/ 832182 h 1773378"/>
                    <a:gd name="connsiteX32" fmla="*/ 945708 w 1597223"/>
                    <a:gd name="connsiteY32" fmla="*/ 1117932 h 1773378"/>
                    <a:gd name="connsiteX33" fmla="*/ 1189548 w 1597223"/>
                    <a:gd name="connsiteY33" fmla="*/ 1373202 h 1773378"/>
                    <a:gd name="connsiteX34" fmla="*/ 1429578 w 1597223"/>
                    <a:gd name="connsiteY34" fmla="*/ 1502742 h 1773378"/>
                    <a:gd name="connsiteX35" fmla="*/ 1562928 w 1597223"/>
                    <a:gd name="connsiteY35" fmla="*/ 1563702 h 1773378"/>
                    <a:gd name="connsiteX0" fmla="*/ 1562928 w 1597223"/>
                    <a:gd name="connsiteY0" fmla="*/ 1563702 h 1773378"/>
                    <a:gd name="connsiteX1" fmla="*/ 1597218 w 1597223"/>
                    <a:gd name="connsiteY1" fmla="*/ 1658952 h 1773378"/>
                    <a:gd name="connsiteX2" fmla="*/ 1562928 w 1597223"/>
                    <a:gd name="connsiteY2" fmla="*/ 1773252 h 1773378"/>
                    <a:gd name="connsiteX3" fmla="*/ 1383858 w 1597223"/>
                    <a:gd name="connsiteY3" fmla="*/ 1636092 h 1773378"/>
                    <a:gd name="connsiteX4" fmla="*/ 1002858 w 1597223"/>
                    <a:gd name="connsiteY4" fmla="*/ 1498932 h 1773378"/>
                    <a:gd name="connsiteX5" fmla="*/ 705678 w 1597223"/>
                    <a:gd name="connsiteY5" fmla="*/ 1495122 h 1773378"/>
                    <a:gd name="connsiteX6" fmla="*/ 370398 w 1597223"/>
                    <a:gd name="connsiteY6" fmla="*/ 1567512 h 1773378"/>
                    <a:gd name="connsiteX7" fmla="*/ 157038 w 1597223"/>
                    <a:gd name="connsiteY7" fmla="*/ 1556082 h 1773378"/>
                    <a:gd name="connsiteX8" fmla="*/ 96078 w 1597223"/>
                    <a:gd name="connsiteY8" fmla="*/ 1460832 h 1773378"/>
                    <a:gd name="connsiteX9" fmla="*/ 206568 w 1597223"/>
                    <a:gd name="connsiteY9" fmla="*/ 1338912 h 1773378"/>
                    <a:gd name="connsiteX10" fmla="*/ 568518 w 1597223"/>
                    <a:gd name="connsiteY10" fmla="*/ 1300812 h 1773378"/>
                    <a:gd name="connsiteX11" fmla="*/ 903798 w 1597223"/>
                    <a:gd name="connsiteY11" fmla="*/ 1365582 h 1773378"/>
                    <a:gd name="connsiteX12" fmla="*/ 995238 w 1597223"/>
                    <a:gd name="connsiteY12" fmla="*/ 1380822 h 1773378"/>
                    <a:gd name="connsiteX13" fmla="*/ 899988 w 1597223"/>
                    <a:gd name="connsiteY13" fmla="*/ 1243662 h 1773378"/>
                    <a:gd name="connsiteX14" fmla="*/ 705678 w 1597223"/>
                    <a:gd name="connsiteY14" fmla="*/ 965532 h 1773378"/>
                    <a:gd name="connsiteX15" fmla="*/ 526608 w 1597223"/>
                    <a:gd name="connsiteY15" fmla="*/ 740742 h 1773378"/>
                    <a:gd name="connsiteX16" fmla="*/ 217998 w 1597223"/>
                    <a:gd name="connsiteY16" fmla="*/ 634062 h 1773378"/>
                    <a:gd name="connsiteX17" fmla="*/ 61788 w 1597223"/>
                    <a:gd name="connsiteY17" fmla="*/ 584532 h 1773378"/>
                    <a:gd name="connsiteX18" fmla="*/ 828 w 1597223"/>
                    <a:gd name="connsiteY18" fmla="*/ 477852 h 1773378"/>
                    <a:gd name="connsiteX19" fmla="*/ 99888 w 1597223"/>
                    <a:gd name="connsiteY19" fmla="*/ 386412 h 1773378"/>
                    <a:gd name="connsiteX20" fmla="*/ 275148 w 1597223"/>
                    <a:gd name="connsiteY20" fmla="*/ 374982 h 1773378"/>
                    <a:gd name="connsiteX21" fmla="*/ 469458 w 1597223"/>
                    <a:gd name="connsiteY21" fmla="*/ 508332 h 1773378"/>
                    <a:gd name="connsiteX22" fmla="*/ 675198 w 1597223"/>
                    <a:gd name="connsiteY22" fmla="*/ 763602 h 1773378"/>
                    <a:gd name="connsiteX23" fmla="*/ 705678 w 1597223"/>
                    <a:gd name="connsiteY23" fmla="*/ 691212 h 1773378"/>
                    <a:gd name="connsiteX24" fmla="*/ 640908 w 1597223"/>
                    <a:gd name="connsiteY24" fmla="*/ 535002 h 1773378"/>
                    <a:gd name="connsiteX25" fmla="*/ 671388 w 1597223"/>
                    <a:gd name="connsiteY25" fmla="*/ 211152 h 1773378"/>
                    <a:gd name="connsiteX26" fmla="*/ 880938 w 1597223"/>
                    <a:gd name="connsiteY26" fmla="*/ 7317 h 1773378"/>
                    <a:gd name="connsiteX27" fmla="*/ 1058103 w 1597223"/>
                    <a:gd name="connsiteY27" fmla="*/ 60657 h 1773378"/>
                    <a:gd name="connsiteX28" fmla="*/ 1098108 w 1597223"/>
                    <a:gd name="connsiteY28" fmla="*/ 209247 h 1773378"/>
                    <a:gd name="connsiteX29" fmla="*/ 947613 w 1597223"/>
                    <a:gd name="connsiteY29" fmla="*/ 359742 h 1773378"/>
                    <a:gd name="connsiteX30" fmla="*/ 806643 w 1597223"/>
                    <a:gd name="connsiteY30" fmla="*/ 531192 h 1773378"/>
                    <a:gd name="connsiteX31" fmla="*/ 819978 w 1597223"/>
                    <a:gd name="connsiteY31" fmla="*/ 832182 h 1773378"/>
                    <a:gd name="connsiteX32" fmla="*/ 945708 w 1597223"/>
                    <a:gd name="connsiteY32" fmla="*/ 1117932 h 1773378"/>
                    <a:gd name="connsiteX33" fmla="*/ 1189548 w 1597223"/>
                    <a:gd name="connsiteY33" fmla="*/ 1373202 h 1773378"/>
                    <a:gd name="connsiteX34" fmla="*/ 1429578 w 1597223"/>
                    <a:gd name="connsiteY34" fmla="*/ 1502742 h 1773378"/>
                    <a:gd name="connsiteX35" fmla="*/ 1562928 w 1597223"/>
                    <a:gd name="connsiteY35" fmla="*/ 1563702 h 1773378"/>
                    <a:gd name="connsiteX0" fmla="*/ 1562928 w 1597223"/>
                    <a:gd name="connsiteY0" fmla="*/ 1564037 h 1773713"/>
                    <a:gd name="connsiteX1" fmla="*/ 1597218 w 1597223"/>
                    <a:gd name="connsiteY1" fmla="*/ 1659287 h 1773713"/>
                    <a:gd name="connsiteX2" fmla="*/ 1562928 w 1597223"/>
                    <a:gd name="connsiteY2" fmla="*/ 1773587 h 1773713"/>
                    <a:gd name="connsiteX3" fmla="*/ 1383858 w 1597223"/>
                    <a:gd name="connsiteY3" fmla="*/ 1636427 h 1773713"/>
                    <a:gd name="connsiteX4" fmla="*/ 1002858 w 1597223"/>
                    <a:gd name="connsiteY4" fmla="*/ 1499267 h 1773713"/>
                    <a:gd name="connsiteX5" fmla="*/ 705678 w 1597223"/>
                    <a:gd name="connsiteY5" fmla="*/ 1495457 h 1773713"/>
                    <a:gd name="connsiteX6" fmla="*/ 370398 w 1597223"/>
                    <a:gd name="connsiteY6" fmla="*/ 1567847 h 1773713"/>
                    <a:gd name="connsiteX7" fmla="*/ 157038 w 1597223"/>
                    <a:gd name="connsiteY7" fmla="*/ 1556417 h 1773713"/>
                    <a:gd name="connsiteX8" fmla="*/ 96078 w 1597223"/>
                    <a:gd name="connsiteY8" fmla="*/ 1461167 h 1773713"/>
                    <a:gd name="connsiteX9" fmla="*/ 206568 w 1597223"/>
                    <a:gd name="connsiteY9" fmla="*/ 1339247 h 1773713"/>
                    <a:gd name="connsiteX10" fmla="*/ 568518 w 1597223"/>
                    <a:gd name="connsiteY10" fmla="*/ 1301147 h 1773713"/>
                    <a:gd name="connsiteX11" fmla="*/ 903798 w 1597223"/>
                    <a:gd name="connsiteY11" fmla="*/ 1365917 h 1773713"/>
                    <a:gd name="connsiteX12" fmla="*/ 995238 w 1597223"/>
                    <a:gd name="connsiteY12" fmla="*/ 1381157 h 1773713"/>
                    <a:gd name="connsiteX13" fmla="*/ 899988 w 1597223"/>
                    <a:gd name="connsiteY13" fmla="*/ 1243997 h 1773713"/>
                    <a:gd name="connsiteX14" fmla="*/ 705678 w 1597223"/>
                    <a:gd name="connsiteY14" fmla="*/ 965867 h 1773713"/>
                    <a:gd name="connsiteX15" fmla="*/ 526608 w 1597223"/>
                    <a:gd name="connsiteY15" fmla="*/ 741077 h 1773713"/>
                    <a:gd name="connsiteX16" fmla="*/ 217998 w 1597223"/>
                    <a:gd name="connsiteY16" fmla="*/ 634397 h 1773713"/>
                    <a:gd name="connsiteX17" fmla="*/ 61788 w 1597223"/>
                    <a:gd name="connsiteY17" fmla="*/ 584867 h 1773713"/>
                    <a:gd name="connsiteX18" fmla="*/ 828 w 1597223"/>
                    <a:gd name="connsiteY18" fmla="*/ 478187 h 1773713"/>
                    <a:gd name="connsiteX19" fmla="*/ 99888 w 1597223"/>
                    <a:gd name="connsiteY19" fmla="*/ 386747 h 1773713"/>
                    <a:gd name="connsiteX20" fmla="*/ 275148 w 1597223"/>
                    <a:gd name="connsiteY20" fmla="*/ 375317 h 1773713"/>
                    <a:gd name="connsiteX21" fmla="*/ 469458 w 1597223"/>
                    <a:gd name="connsiteY21" fmla="*/ 508667 h 1773713"/>
                    <a:gd name="connsiteX22" fmla="*/ 675198 w 1597223"/>
                    <a:gd name="connsiteY22" fmla="*/ 763937 h 1773713"/>
                    <a:gd name="connsiteX23" fmla="*/ 705678 w 1597223"/>
                    <a:gd name="connsiteY23" fmla="*/ 691547 h 1773713"/>
                    <a:gd name="connsiteX24" fmla="*/ 640908 w 1597223"/>
                    <a:gd name="connsiteY24" fmla="*/ 535337 h 1773713"/>
                    <a:gd name="connsiteX25" fmla="*/ 671388 w 1597223"/>
                    <a:gd name="connsiteY25" fmla="*/ 211487 h 1773713"/>
                    <a:gd name="connsiteX26" fmla="*/ 880938 w 1597223"/>
                    <a:gd name="connsiteY26" fmla="*/ 7652 h 1773713"/>
                    <a:gd name="connsiteX27" fmla="*/ 1052388 w 1597223"/>
                    <a:gd name="connsiteY27" fmla="*/ 59087 h 1773713"/>
                    <a:gd name="connsiteX28" fmla="*/ 1098108 w 1597223"/>
                    <a:gd name="connsiteY28" fmla="*/ 209582 h 1773713"/>
                    <a:gd name="connsiteX29" fmla="*/ 947613 w 1597223"/>
                    <a:gd name="connsiteY29" fmla="*/ 360077 h 1773713"/>
                    <a:gd name="connsiteX30" fmla="*/ 806643 w 1597223"/>
                    <a:gd name="connsiteY30" fmla="*/ 531527 h 1773713"/>
                    <a:gd name="connsiteX31" fmla="*/ 819978 w 1597223"/>
                    <a:gd name="connsiteY31" fmla="*/ 832517 h 1773713"/>
                    <a:gd name="connsiteX32" fmla="*/ 945708 w 1597223"/>
                    <a:gd name="connsiteY32" fmla="*/ 1118267 h 1773713"/>
                    <a:gd name="connsiteX33" fmla="*/ 1189548 w 1597223"/>
                    <a:gd name="connsiteY33" fmla="*/ 1373537 h 1773713"/>
                    <a:gd name="connsiteX34" fmla="*/ 1429578 w 1597223"/>
                    <a:gd name="connsiteY34" fmla="*/ 1503077 h 1773713"/>
                    <a:gd name="connsiteX35" fmla="*/ 1562928 w 1597223"/>
                    <a:gd name="connsiteY35" fmla="*/ 1564037 h 1773713"/>
                    <a:gd name="connsiteX0" fmla="*/ 1562928 w 1597223"/>
                    <a:gd name="connsiteY0" fmla="*/ 1553887 h 1763563"/>
                    <a:gd name="connsiteX1" fmla="*/ 1597218 w 1597223"/>
                    <a:gd name="connsiteY1" fmla="*/ 1649137 h 1763563"/>
                    <a:gd name="connsiteX2" fmla="*/ 1562928 w 1597223"/>
                    <a:gd name="connsiteY2" fmla="*/ 1763437 h 1763563"/>
                    <a:gd name="connsiteX3" fmla="*/ 1383858 w 1597223"/>
                    <a:gd name="connsiteY3" fmla="*/ 1626277 h 1763563"/>
                    <a:gd name="connsiteX4" fmla="*/ 1002858 w 1597223"/>
                    <a:gd name="connsiteY4" fmla="*/ 1489117 h 1763563"/>
                    <a:gd name="connsiteX5" fmla="*/ 705678 w 1597223"/>
                    <a:gd name="connsiteY5" fmla="*/ 1485307 h 1763563"/>
                    <a:gd name="connsiteX6" fmla="*/ 370398 w 1597223"/>
                    <a:gd name="connsiteY6" fmla="*/ 1557697 h 1763563"/>
                    <a:gd name="connsiteX7" fmla="*/ 157038 w 1597223"/>
                    <a:gd name="connsiteY7" fmla="*/ 1546267 h 1763563"/>
                    <a:gd name="connsiteX8" fmla="*/ 96078 w 1597223"/>
                    <a:gd name="connsiteY8" fmla="*/ 1451017 h 1763563"/>
                    <a:gd name="connsiteX9" fmla="*/ 206568 w 1597223"/>
                    <a:gd name="connsiteY9" fmla="*/ 1329097 h 1763563"/>
                    <a:gd name="connsiteX10" fmla="*/ 568518 w 1597223"/>
                    <a:gd name="connsiteY10" fmla="*/ 1290997 h 1763563"/>
                    <a:gd name="connsiteX11" fmla="*/ 903798 w 1597223"/>
                    <a:gd name="connsiteY11" fmla="*/ 1355767 h 1763563"/>
                    <a:gd name="connsiteX12" fmla="*/ 995238 w 1597223"/>
                    <a:gd name="connsiteY12" fmla="*/ 1371007 h 1763563"/>
                    <a:gd name="connsiteX13" fmla="*/ 899988 w 1597223"/>
                    <a:gd name="connsiteY13" fmla="*/ 1233847 h 1763563"/>
                    <a:gd name="connsiteX14" fmla="*/ 705678 w 1597223"/>
                    <a:gd name="connsiteY14" fmla="*/ 955717 h 1763563"/>
                    <a:gd name="connsiteX15" fmla="*/ 526608 w 1597223"/>
                    <a:gd name="connsiteY15" fmla="*/ 730927 h 1763563"/>
                    <a:gd name="connsiteX16" fmla="*/ 217998 w 1597223"/>
                    <a:gd name="connsiteY16" fmla="*/ 624247 h 1763563"/>
                    <a:gd name="connsiteX17" fmla="*/ 61788 w 1597223"/>
                    <a:gd name="connsiteY17" fmla="*/ 574717 h 1763563"/>
                    <a:gd name="connsiteX18" fmla="*/ 828 w 1597223"/>
                    <a:gd name="connsiteY18" fmla="*/ 468037 h 1763563"/>
                    <a:gd name="connsiteX19" fmla="*/ 99888 w 1597223"/>
                    <a:gd name="connsiteY19" fmla="*/ 376597 h 1763563"/>
                    <a:gd name="connsiteX20" fmla="*/ 275148 w 1597223"/>
                    <a:gd name="connsiteY20" fmla="*/ 365167 h 1763563"/>
                    <a:gd name="connsiteX21" fmla="*/ 469458 w 1597223"/>
                    <a:gd name="connsiteY21" fmla="*/ 498517 h 1763563"/>
                    <a:gd name="connsiteX22" fmla="*/ 675198 w 1597223"/>
                    <a:gd name="connsiteY22" fmla="*/ 753787 h 1763563"/>
                    <a:gd name="connsiteX23" fmla="*/ 705678 w 1597223"/>
                    <a:gd name="connsiteY23" fmla="*/ 681397 h 1763563"/>
                    <a:gd name="connsiteX24" fmla="*/ 640908 w 1597223"/>
                    <a:gd name="connsiteY24" fmla="*/ 525187 h 1763563"/>
                    <a:gd name="connsiteX25" fmla="*/ 671388 w 1597223"/>
                    <a:gd name="connsiteY25" fmla="*/ 201337 h 1763563"/>
                    <a:gd name="connsiteX26" fmla="*/ 858078 w 1597223"/>
                    <a:gd name="connsiteY26" fmla="*/ 8932 h 1763563"/>
                    <a:gd name="connsiteX27" fmla="*/ 1052388 w 1597223"/>
                    <a:gd name="connsiteY27" fmla="*/ 48937 h 1763563"/>
                    <a:gd name="connsiteX28" fmla="*/ 1098108 w 1597223"/>
                    <a:gd name="connsiteY28" fmla="*/ 199432 h 1763563"/>
                    <a:gd name="connsiteX29" fmla="*/ 947613 w 1597223"/>
                    <a:gd name="connsiteY29" fmla="*/ 349927 h 1763563"/>
                    <a:gd name="connsiteX30" fmla="*/ 806643 w 1597223"/>
                    <a:gd name="connsiteY30" fmla="*/ 521377 h 1763563"/>
                    <a:gd name="connsiteX31" fmla="*/ 819978 w 1597223"/>
                    <a:gd name="connsiteY31" fmla="*/ 822367 h 1763563"/>
                    <a:gd name="connsiteX32" fmla="*/ 945708 w 1597223"/>
                    <a:gd name="connsiteY32" fmla="*/ 1108117 h 1763563"/>
                    <a:gd name="connsiteX33" fmla="*/ 1189548 w 1597223"/>
                    <a:gd name="connsiteY33" fmla="*/ 1363387 h 1763563"/>
                    <a:gd name="connsiteX34" fmla="*/ 1429578 w 1597223"/>
                    <a:gd name="connsiteY34" fmla="*/ 1492927 h 1763563"/>
                    <a:gd name="connsiteX35" fmla="*/ 1562928 w 1597223"/>
                    <a:gd name="connsiteY35" fmla="*/ 1553887 h 1763563"/>
                    <a:gd name="connsiteX0" fmla="*/ 1562928 w 1597223"/>
                    <a:gd name="connsiteY0" fmla="*/ 1560391 h 1770067"/>
                    <a:gd name="connsiteX1" fmla="*/ 1597218 w 1597223"/>
                    <a:gd name="connsiteY1" fmla="*/ 1655641 h 1770067"/>
                    <a:gd name="connsiteX2" fmla="*/ 1562928 w 1597223"/>
                    <a:gd name="connsiteY2" fmla="*/ 1769941 h 1770067"/>
                    <a:gd name="connsiteX3" fmla="*/ 1383858 w 1597223"/>
                    <a:gd name="connsiteY3" fmla="*/ 1632781 h 1770067"/>
                    <a:gd name="connsiteX4" fmla="*/ 1002858 w 1597223"/>
                    <a:gd name="connsiteY4" fmla="*/ 1495621 h 1770067"/>
                    <a:gd name="connsiteX5" fmla="*/ 705678 w 1597223"/>
                    <a:gd name="connsiteY5" fmla="*/ 1491811 h 1770067"/>
                    <a:gd name="connsiteX6" fmla="*/ 370398 w 1597223"/>
                    <a:gd name="connsiteY6" fmla="*/ 1564201 h 1770067"/>
                    <a:gd name="connsiteX7" fmla="*/ 157038 w 1597223"/>
                    <a:gd name="connsiteY7" fmla="*/ 1552771 h 1770067"/>
                    <a:gd name="connsiteX8" fmla="*/ 96078 w 1597223"/>
                    <a:gd name="connsiteY8" fmla="*/ 1457521 h 1770067"/>
                    <a:gd name="connsiteX9" fmla="*/ 206568 w 1597223"/>
                    <a:gd name="connsiteY9" fmla="*/ 1335601 h 1770067"/>
                    <a:gd name="connsiteX10" fmla="*/ 568518 w 1597223"/>
                    <a:gd name="connsiteY10" fmla="*/ 1297501 h 1770067"/>
                    <a:gd name="connsiteX11" fmla="*/ 903798 w 1597223"/>
                    <a:gd name="connsiteY11" fmla="*/ 1362271 h 1770067"/>
                    <a:gd name="connsiteX12" fmla="*/ 995238 w 1597223"/>
                    <a:gd name="connsiteY12" fmla="*/ 1377511 h 1770067"/>
                    <a:gd name="connsiteX13" fmla="*/ 899988 w 1597223"/>
                    <a:gd name="connsiteY13" fmla="*/ 1240351 h 1770067"/>
                    <a:gd name="connsiteX14" fmla="*/ 705678 w 1597223"/>
                    <a:gd name="connsiteY14" fmla="*/ 962221 h 1770067"/>
                    <a:gd name="connsiteX15" fmla="*/ 526608 w 1597223"/>
                    <a:gd name="connsiteY15" fmla="*/ 737431 h 1770067"/>
                    <a:gd name="connsiteX16" fmla="*/ 217998 w 1597223"/>
                    <a:gd name="connsiteY16" fmla="*/ 630751 h 1770067"/>
                    <a:gd name="connsiteX17" fmla="*/ 61788 w 1597223"/>
                    <a:gd name="connsiteY17" fmla="*/ 581221 h 1770067"/>
                    <a:gd name="connsiteX18" fmla="*/ 828 w 1597223"/>
                    <a:gd name="connsiteY18" fmla="*/ 474541 h 1770067"/>
                    <a:gd name="connsiteX19" fmla="*/ 99888 w 1597223"/>
                    <a:gd name="connsiteY19" fmla="*/ 383101 h 1770067"/>
                    <a:gd name="connsiteX20" fmla="*/ 275148 w 1597223"/>
                    <a:gd name="connsiteY20" fmla="*/ 371671 h 1770067"/>
                    <a:gd name="connsiteX21" fmla="*/ 469458 w 1597223"/>
                    <a:gd name="connsiteY21" fmla="*/ 505021 h 1770067"/>
                    <a:gd name="connsiteX22" fmla="*/ 675198 w 1597223"/>
                    <a:gd name="connsiteY22" fmla="*/ 760291 h 1770067"/>
                    <a:gd name="connsiteX23" fmla="*/ 705678 w 1597223"/>
                    <a:gd name="connsiteY23" fmla="*/ 687901 h 1770067"/>
                    <a:gd name="connsiteX24" fmla="*/ 640908 w 1597223"/>
                    <a:gd name="connsiteY24" fmla="*/ 531691 h 1770067"/>
                    <a:gd name="connsiteX25" fmla="*/ 671388 w 1597223"/>
                    <a:gd name="connsiteY25" fmla="*/ 207841 h 1770067"/>
                    <a:gd name="connsiteX26" fmla="*/ 858078 w 1597223"/>
                    <a:gd name="connsiteY26" fmla="*/ 15436 h 1770067"/>
                    <a:gd name="connsiteX27" fmla="*/ 1052388 w 1597223"/>
                    <a:gd name="connsiteY27" fmla="*/ 55441 h 1770067"/>
                    <a:gd name="connsiteX28" fmla="*/ 1098108 w 1597223"/>
                    <a:gd name="connsiteY28" fmla="*/ 205936 h 1770067"/>
                    <a:gd name="connsiteX29" fmla="*/ 947613 w 1597223"/>
                    <a:gd name="connsiteY29" fmla="*/ 356431 h 1770067"/>
                    <a:gd name="connsiteX30" fmla="*/ 806643 w 1597223"/>
                    <a:gd name="connsiteY30" fmla="*/ 527881 h 1770067"/>
                    <a:gd name="connsiteX31" fmla="*/ 819978 w 1597223"/>
                    <a:gd name="connsiteY31" fmla="*/ 828871 h 1770067"/>
                    <a:gd name="connsiteX32" fmla="*/ 945708 w 1597223"/>
                    <a:gd name="connsiteY32" fmla="*/ 1114621 h 1770067"/>
                    <a:gd name="connsiteX33" fmla="*/ 1189548 w 1597223"/>
                    <a:gd name="connsiteY33" fmla="*/ 1369891 h 1770067"/>
                    <a:gd name="connsiteX34" fmla="*/ 1429578 w 1597223"/>
                    <a:gd name="connsiteY34" fmla="*/ 1499431 h 1770067"/>
                    <a:gd name="connsiteX35" fmla="*/ 1562928 w 1597223"/>
                    <a:gd name="connsiteY35" fmla="*/ 1560391 h 1770067"/>
                    <a:gd name="connsiteX0" fmla="*/ 1562928 w 1597223"/>
                    <a:gd name="connsiteY0" fmla="*/ 1560391 h 1770067"/>
                    <a:gd name="connsiteX1" fmla="*/ 1597218 w 1597223"/>
                    <a:gd name="connsiteY1" fmla="*/ 1655641 h 1770067"/>
                    <a:gd name="connsiteX2" fmla="*/ 1562928 w 1597223"/>
                    <a:gd name="connsiteY2" fmla="*/ 1769941 h 1770067"/>
                    <a:gd name="connsiteX3" fmla="*/ 1383858 w 1597223"/>
                    <a:gd name="connsiteY3" fmla="*/ 1632781 h 1770067"/>
                    <a:gd name="connsiteX4" fmla="*/ 1002858 w 1597223"/>
                    <a:gd name="connsiteY4" fmla="*/ 1495621 h 1770067"/>
                    <a:gd name="connsiteX5" fmla="*/ 705678 w 1597223"/>
                    <a:gd name="connsiteY5" fmla="*/ 1491811 h 1770067"/>
                    <a:gd name="connsiteX6" fmla="*/ 370398 w 1597223"/>
                    <a:gd name="connsiteY6" fmla="*/ 1564201 h 1770067"/>
                    <a:gd name="connsiteX7" fmla="*/ 157038 w 1597223"/>
                    <a:gd name="connsiteY7" fmla="*/ 1552771 h 1770067"/>
                    <a:gd name="connsiteX8" fmla="*/ 96078 w 1597223"/>
                    <a:gd name="connsiteY8" fmla="*/ 1457521 h 1770067"/>
                    <a:gd name="connsiteX9" fmla="*/ 206568 w 1597223"/>
                    <a:gd name="connsiteY9" fmla="*/ 1335601 h 1770067"/>
                    <a:gd name="connsiteX10" fmla="*/ 568518 w 1597223"/>
                    <a:gd name="connsiteY10" fmla="*/ 1297501 h 1770067"/>
                    <a:gd name="connsiteX11" fmla="*/ 903798 w 1597223"/>
                    <a:gd name="connsiteY11" fmla="*/ 1362271 h 1770067"/>
                    <a:gd name="connsiteX12" fmla="*/ 995238 w 1597223"/>
                    <a:gd name="connsiteY12" fmla="*/ 1377511 h 1770067"/>
                    <a:gd name="connsiteX13" fmla="*/ 899988 w 1597223"/>
                    <a:gd name="connsiteY13" fmla="*/ 1240351 h 1770067"/>
                    <a:gd name="connsiteX14" fmla="*/ 705678 w 1597223"/>
                    <a:gd name="connsiteY14" fmla="*/ 962221 h 1770067"/>
                    <a:gd name="connsiteX15" fmla="*/ 526608 w 1597223"/>
                    <a:gd name="connsiteY15" fmla="*/ 737431 h 1770067"/>
                    <a:gd name="connsiteX16" fmla="*/ 217998 w 1597223"/>
                    <a:gd name="connsiteY16" fmla="*/ 630751 h 1770067"/>
                    <a:gd name="connsiteX17" fmla="*/ 61788 w 1597223"/>
                    <a:gd name="connsiteY17" fmla="*/ 581221 h 1770067"/>
                    <a:gd name="connsiteX18" fmla="*/ 828 w 1597223"/>
                    <a:gd name="connsiteY18" fmla="*/ 474541 h 1770067"/>
                    <a:gd name="connsiteX19" fmla="*/ 99888 w 1597223"/>
                    <a:gd name="connsiteY19" fmla="*/ 383101 h 1770067"/>
                    <a:gd name="connsiteX20" fmla="*/ 275148 w 1597223"/>
                    <a:gd name="connsiteY20" fmla="*/ 371671 h 1770067"/>
                    <a:gd name="connsiteX21" fmla="*/ 469458 w 1597223"/>
                    <a:gd name="connsiteY21" fmla="*/ 505021 h 1770067"/>
                    <a:gd name="connsiteX22" fmla="*/ 675198 w 1597223"/>
                    <a:gd name="connsiteY22" fmla="*/ 760291 h 1770067"/>
                    <a:gd name="connsiteX23" fmla="*/ 705678 w 1597223"/>
                    <a:gd name="connsiteY23" fmla="*/ 687901 h 1770067"/>
                    <a:gd name="connsiteX24" fmla="*/ 640908 w 1597223"/>
                    <a:gd name="connsiteY24" fmla="*/ 531691 h 1770067"/>
                    <a:gd name="connsiteX25" fmla="*/ 671388 w 1597223"/>
                    <a:gd name="connsiteY25" fmla="*/ 207841 h 1770067"/>
                    <a:gd name="connsiteX26" fmla="*/ 858078 w 1597223"/>
                    <a:gd name="connsiteY26" fmla="*/ 15436 h 1770067"/>
                    <a:gd name="connsiteX27" fmla="*/ 1052388 w 1597223"/>
                    <a:gd name="connsiteY27" fmla="*/ 55441 h 1770067"/>
                    <a:gd name="connsiteX28" fmla="*/ 1098108 w 1597223"/>
                    <a:gd name="connsiteY28" fmla="*/ 205936 h 1770067"/>
                    <a:gd name="connsiteX29" fmla="*/ 915228 w 1597223"/>
                    <a:gd name="connsiteY29" fmla="*/ 325951 h 1770067"/>
                    <a:gd name="connsiteX30" fmla="*/ 806643 w 1597223"/>
                    <a:gd name="connsiteY30" fmla="*/ 527881 h 1770067"/>
                    <a:gd name="connsiteX31" fmla="*/ 819978 w 1597223"/>
                    <a:gd name="connsiteY31" fmla="*/ 828871 h 1770067"/>
                    <a:gd name="connsiteX32" fmla="*/ 945708 w 1597223"/>
                    <a:gd name="connsiteY32" fmla="*/ 1114621 h 1770067"/>
                    <a:gd name="connsiteX33" fmla="*/ 1189548 w 1597223"/>
                    <a:gd name="connsiteY33" fmla="*/ 1369891 h 1770067"/>
                    <a:gd name="connsiteX34" fmla="*/ 1429578 w 1597223"/>
                    <a:gd name="connsiteY34" fmla="*/ 1499431 h 1770067"/>
                    <a:gd name="connsiteX35" fmla="*/ 1562928 w 1597223"/>
                    <a:gd name="connsiteY35" fmla="*/ 1560391 h 1770067"/>
                    <a:gd name="connsiteX0" fmla="*/ 1562928 w 1597223"/>
                    <a:gd name="connsiteY0" fmla="*/ 1560391 h 1770067"/>
                    <a:gd name="connsiteX1" fmla="*/ 1597218 w 1597223"/>
                    <a:gd name="connsiteY1" fmla="*/ 1655641 h 1770067"/>
                    <a:gd name="connsiteX2" fmla="*/ 1562928 w 1597223"/>
                    <a:gd name="connsiteY2" fmla="*/ 1769941 h 1770067"/>
                    <a:gd name="connsiteX3" fmla="*/ 1383858 w 1597223"/>
                    <a:gd name="connsiteY3" fmla="*/ 1632781 h 1770067"/>
                    <a:gd name="connsiteX4" fmla="*/ 1002858 w 1597223"/>
                    <a:gd name="connsiteY4" fmla="*/ 1495621 h 1770067"/>
                    <a:gd name="connsiteX5" fmla="*/ 705678 w 1597223"/>
                    <a:gd name="connsiteY5" fmla="*/ 1491811 h 1770067"/>
                    <a:gd name="connsiteX6" fmla="*/ 370398 w 1597223"/>
                    <a:gd name="connsiteY6" fmla="*/ 1564201 h 1770067"/>
                    <a:gd name="connsiteX7" fmla="*/ 157038 w 1597223"/>
                    <a:gd name="connsiteY7" fmla="*/ 1552771 h 1770067"/>
                    <a:gd name="connsiteX8" fmla="*/ 96078 w 1597223"/>
                    <a:gd name="connsiteY8" fmla="*/ 1457521 h 1770067"/>
                    <a:gd name="connsiteX9" fmla="*/ 206568 w 1597223"/>
                    <a:gd name="connsiteY9" fmla="*/ 1335601 h 1770067"/>
                    <a:gd name="connsiteX10" fmla="*/ 568518 w 1597223"/>
                    <a:gd name="connsiteY10" fmla="*/ 1297501 h 1770067"/>
                    <a:gd name="connsiteX11" fmla="*/ 903798 w 1597223"/>
                    <a:gd name="connsiteY11" fmla="*/ 1362271 h 1770067"/>
                    <a:gd name="connsiteX12" fmla="*/ 995238 w 1597223"/>
                    <a:gd name="connsiteY12" fmla="*/ 1377511 h 1770067"/>
                    <a:gd name="connsiteX13" fmla="*/ 899988 w 1597223"/>
                    <a:gd name="connsiteY13" fmla="*/ 1240351 h 1770067"/>
                    <a:gd name="connsiteX14" fmla="*/ 705678 w 1597223"/>
                    <a:gd name="connsiteY14" fmla="*/ 962221 h 1770067"/>
                    <a:gd name="connsiteX15" fmla="*/ 526608 w 1597223"/>
                    <a:gd name="connsiteY15" fmla="*/ 737431 h 1770067"/>
                    <a:gd name="connsiteX16" fmla="*/ 217998 w 1597223"/>
                    <a:gd name="connsiteY16" fmla="*/ 630751 h 1770067"/>
                    <a:gd name="connsiteX17" fmla="*/ 61788 w 1597223"/>
                    <a:gd name="connsiteY17" fmla="*/ 581221 h 1770067"/>
                    <a:gd name="connsiteX18" fmla="*/ 828 w 1597223"/>
                    <a:gd name="connsiteY18" fmla="*/ 474541 h 1770067"/>
                    <a:gd name="connsiteX19" fmla="*/ 99888 w 1597223"/>
                    <a:gd name="connsiteY19" fmla="*/ 383101 h 1770067"/>
                    <a:gd name="connsiteX20" fmla="*/ 275148 w 1597223"/>
                    <a:gd name="connsiteY20" fmla="*/ 371671 h 1770067"/>
                    <a:gd name="connsiteX21" fmla="*/ 469458 w 1597223"/>
                    <a:gd name="connsiteY21" fmla="*/ 505021 h 1770067"/>
                    <a:gd name="connsiteX22" fmla="*/ 675198 w 1597223"/>
                    <a:gd name="connsiteY22" fmla="*/ 760291 h 1770067"/>
                    <a:gd name="connsiteX23" fmla="*/ 705678 w 1597223"/>
                    <a:gd name="connsiteY23" fmla="*/ 687901 h 1770067"/>
                    <a:gd name="connsiteX24" fmla="*/ 640908 w 1597223"/>
                    <a:gd name="connsiteY24" fmla="*/ 531691 h 1770067"/>
                    <a:gd name="connsiteX25" fmla="*/ 671388 w 1597223"/>
                    <a:gd name="connsiteY25" fmla="*/ 207841 h 1770067"/>
                    <a:gd name="connsiteX26" fmla="*/ 858078 w 1597223"/>
                    <a:gd name="connsiteY26" fmla="*/ 15436 h 1770067"/>
                    <a:gd name="connsiteX27" fmla="*/ 1052388 w 1597223"/>
                    <a:gd name="connsiteY27" fmla="*/ 55441 h 1770067"/>
                    <a:gd name="connsiteX28" fmla="*/ 1098108 w 1597223"/>
                    <a:gd name="connsiteY28" fmla="*/ 205936 h 1770067"/>
                    <a:gd name="connsiteX29" fmla="*/ 915228 w 1597223"/>
                    <a:gd name="connsiteY29" fmla="*/ 325951 h 1770067"/>
                    <a:gd name="connsiteX30" fmla="*/ 806643 w 1597223"/>
                    <a:gd name="connsiteY30" fmla="*/ 527881 h 1770067"/>
                    <a:gd name="connsiteX31" fmla="*/ 819978 w 1597223"/>
                    <a:gd name="connsiteY31" fmla="*/ 828871 h 1770067"/>
                    <a:gd name="connsiteX32" fmla="*/ 945708 w 1597223"/>
                    <a:gd name="connsiteY32" fmla="*/ 1114621 h 1770067"/>
                    <a:gd name="connsiteX33" fmla="*/ 1189548 w 1597223"/>
                    <a:gd name="connsiteY33" fmla="*/ 1369891 h 1770067"/>
                    <a:gd name="connsiteX34" fmla="*/ 1429578 w 1597223"/>
                    <a:gd name="connsiteY34" fmla="*/ 1499431 h 1770067"/>
                    <a:gd name="connsiteX35" fmla="*/ 1562928 w 1597223"/>
                    <a:gd name="connsiteY35" fmla="*/ 1560391 h 1770067"/>
                    <a:gd name="connsiteX0" fmla="*/ 1562928 w 1597223"/>
                    <a:gd name="connsiteY0" fmla="*/ 1560391 h 1770067"/>
                    <a:gd name="connsiteX1" fmla="*/ 1597218 w 1597223"/>
                    <a:gd name="connsiteY1" fmla="*/ 1655641 h 1770067"/>
                    <a:gd name="connsiteX2" fmla="*/ 1562928 w 1597223"/>
                    <a:gd name="connsiteY2" fmla="*/ 1769941 h 1770067"/>
                    <a:gd name="connsiteX3" fmla="*/ 1383858 w 1597223"/>
                    <a:gd name="connsiteY3" fmla="*/ 1632781 h 1770067"/>
                    <a:gd name="connsiteX4" fmla="*/ 1002858 w 1597223"/>
                    <a:gd name="connsiteY4" fmla="*/ 1495621 h 1770067"/>
                    <a:gd name="connsiteX5" fmla="*/ 705678 w 1597223"/>
                    <a:gd name="connsiteY5" fmla="*/ 1491811 h 1770067"/>
                    <a:gd name="connsiteX6" fmla="*/ 370398 w 1597223"/>
                    <a:gd name="connsiteY6" fmla="*/ 1564201 h 1770067"/>
                    <a:gd name="connsiteX7" fmla="*/ 157038 w 1597223"/>
                    <a:gd name="connsiteY7" fmla="*/ 1552771 h 1770067"/>
                    <a:gd name="connsiteX8" fmla="*/ 96078 w 1597223"/>
                    <a:gd name="connsiteY8" fmla="*/ 1457521 h 1770067"/>
                    <a:gd name="connsiteX9" fmla="*/ 206568 w 1597223"/>
                    <a:gd name="connsiteY9" fmla="*/ 1335601 h 1770067"/>
                    <a:gd name="connsiteX10" fmla="*/ 568518 w 1597223"/>
                    <a:gd name="connsiteY10" fmla="*/ 1297501 h 1770067"/>
                    <a:gd name="connsiteX11" fmla="*/ 903798 w 1597223"/>
                    <a:gd name="connsiteY11" fmla="*/ 1362271 h 1770067"/>
                    <a:gd name="connsiteX12" fmla="*/ 995238 w 1597223"/>
                    <a:gd name="connsiteY12" fmla="*/ 1377511 h 1770067"/>
                    <a:gd name="connsiteX13" fmla="*/ 899988 w 1597223"/>
                    <a:gd name="connsiteY13" fmla="*/ 1240351 h 1770067"/>
                    <a:gd name="connsiteX14" fmla="*/ 705678 w 1597223"/>
                    <a:gd name="connsiteY14" fmla="*/ 962221 h 1770067"/>
                    <a:gd name="connsiteX15" fmla="*/ 526608 w 1597223"/>
                    <a:gd name="connsiteY15" fmla="*/ 737431 h 1770067"/>
                    <a:gd name="connsiteX16" fmla="*/ 217998 w 1597223"/>
                    <a:gd name="connsiteY16" fmla="*/ 630751 h 1770067"/>
                    <a:gd name="connsiteX17" fmla="*/ 61788 w 1597223"/>
                    <a:gd name="connsiteY17" fmla="*/ 581221 h 1770067"/>
                    <a:gd name="connsiteX18" fmla="*/ 828 w 1597223"/>
                    <a:gd name="connsiteY18" fmla="*/ 474541 h 1770067"/>
                    <a:gd name="connsiteX19" fmla="*/ 99888 w 1597223"/>
                    <a:gd name="connsiteY19" fmla="*/ 383101 h 1770067"/>
                    <a:gd name="connsiteX20" fmla="*/ 275148 w 1597223"/>
                    <a:gd name="connsiteY20" fmla="*/ 371671 h 1770067"/>
                    <a:gd name="connsiteX21" fmla="*/ 469458 w 1597223"/>
                    <a:gd name="connsiteY21" fmla="*/ 505021 h 1770067"/>
                    <a:gd name="connsiteX22" fmla="*/ 675198 w 1597223"/>
                    <a:gd name="connsiteY22" fmla="*/ 760291 h 1770067"/>
                    <a:gd name="connsiteX23" fmla="*/ 705678 w 1597223"/>
                    <a:gd name="connsiteY23" fmla="*/ 687901 h 1770067"/>
                    <a:gd name="connsiteX24" fmla="*/ 640908 w 1597223"/>
                    <a:gd name="connsiteY24" fmla="*/ 531691 h 1770067"/>
                    <a:gd name="connsiteX25" fmla="*/ 671388 w 1597223"/>
                    <a:gd name="connsiteY25" fmla="*/ 207841 h 1770067"/>
                    <a:gd name="connsiteX26" fmla="*/ 858078 w 1597223"/>
                    <a:gd name="connsiteY26" fmla="*/ 15436 h 1770067"/>
                    <a:gd name="connsiteX27" fmla="*/ 1052388 w 1597223"/>
                    <a:gd name="connsiteY27" fmla="*/ 55441 h 1770067"/>
                    <a:gd name="connsiteX28" fmla="*/ 1098108 w 1597223"/>
                    <a:gd name="connsiteY28" fmla="*/ 205936 h 1770067"/>
                    <a:gd name="connsiteX29" fmla="*/ 922848 w 1597223"/>
                    <a:gd name="connsiteY29" fmla="*/ 350716 h 1770067"/>
                    <a:gd name="connsiteX30" fmla="*/ 806643 w 1597223"/>
                    <a:gd name="connsiteY30" fmla="*/ 527881 h 1770067"/>
                    <a:gd name="connsiteX31" fmla="*/ 819978 w 1597223"/>
                    <a:gd name="connsiteY31" fmla="*/ 828871 h 1770067"/>
                    <a:gd name="connsiteX32" fmla="*/ 945708 w 1597223"/>
                    <a:gd name="connsiteY32" fmla="*/ 1114621 h 1770067"/>
                    <a:gd name="connsiteX33" fmla="*/ 1189548 w 1597223"/>
                    <a:gd name="connsiteY33" fmla="*/ 1369891 h 1770067"/>
                    <a:gd name="connsiteX34" fmla="*/ 1429578 w 1597223"/>
                    <a:gd name="connsiteY34" fmla="*/ 1499431 h 1770067"/>
                    <a:gd name="connsiteX35" fmla="*/ 1562928 w 1597223"/>
                    <a:gd name="connsiteY35" fmla="*/ 1560391 h 1770067"/>
                    <a:gd name="connsiteX0" fmla="*/ 1562928 w 1597223"/>
                    <a:gd name="connsiteY0" fmla="*/ 1560391 h 1770067"/>
                    <a:gd name="connsiteX1" fmla="*/ 1597218 w 1597223"/>
                    <a:gd name="connsiteY1" fmla="*/ 1655641 h 1770067"/>
                    <a:gd name="connsiteX2" fmla="*/ 1562928 w 1597223"/>
                    <a:gd name="connsiteY2" fmla="*/ 1769941 h 1770067"/>
                    <a:gd name="connsiteX3" fmla="*/ 1383858 w 1597223"/>
                    <a:gd name="connsiteY3" fmla="*/ 1632781 h 1770067"/>
                    <a:gd name="connsiteX4" fmla="*/ 1002858 w 1597223"/>
                    <a:gd name="connsiteY4" fmla="*/ 1495621 h 1770067"/>
                    <a:gd name="connsiteX5" fmla="*/ 705678 w 1597223"/>
                    <a:gd name="connsiteY5" fmla="*/ 1491811 h 1770067"/>
                    <a:gd name="connsiteX6" fmla="*/ 370398 w 1597223"/>
                    <a:gd name="connsiteY6" fmla="*/ 1564201 h 1770067"/>
                    <a:gd name="connsiteX7" fmla="*/ 157038 w 1597223"/>
                    <a:gd name="connsiteY7" fmla="*/ 1552771 h 1770067"/>
                    <a:gd name="connsiteX8" fmla="*/ 96078 w 1597223"/>
                    <a:gd name="connsiteY8" fmla="*/ 1457521 h 1770067"/>
                    <a:gd name="connsiteX9" fmla="*/ 206568 w 1597223"/>
                    <a:gd name="connsiteY9" fmla="*/ 1335601 h 1770067"/>
                    <a:gd name="connsiteX10" fmla="*/ 568518 w 1597223"/>
                    <a:gd name="connsiteY10" fmla="*/ 1297501 h 1770067"/>
                    <a:gd name="connsiteX11" fmla="*/ 903798 w 1597223"/>
                    <a:gd name="connsiteY11" fmla="*/ 1362271 h 1770067"/>
                    <a:gd name="connsiteX12" fmla="*/ 995238 w 1597223"/>
                    <a:gd name="connsiteY12" fmla="*/ 1377511 h 1770067"/>
                    <a:gd name="connsiteX13" fmla="*/ 899988 w 1597223"/>
                    <a:gd name="connsiteY13" fmla="*/ 1240351 h 1770067"/>
                    <a:gd name="connsiteX14" fmla="*/ 705678 w 1597223"/>
                    <a:gd name="connsiteY14" fmla="*/ 962221 h 1770067"/>
                    <a:gd name="connsiteX15" fmla="*/ 526608 w 1597223"/>
                    <a:gd name="connsiteY15" fmla="*/ 737431 h 1770067"/>
                    <a:gd name="connsiteX16" fmla="*/ 217998 w 1597223"/>
                    <a:gd name="connsiteY16" fmla="*/ 630751 h 1770067"/>
                    <a:gd name="connsiteX17" fmla="*/ 61788 w 1597223"/>
                    <a:gd name="connsiteY17" fmla="*/ 581221 h 1770067"/>
                    <a:gd name="connsiteX18" fmla="*/ 828 w 1597223"/>
                    <a:gd name="connsiteY18" fmla="*/ 474541 h 1770067"/>
                    <a:gd name="connsiteX19" fmla="*/ 99888 w 1597223"/>
                    <a:gd name="connsiteY19" fmla="*/ 383101 h 1770067"/>
                    <a:gd name="connsiteX20" fmla="*/ 275148 w 1597223"/>
                    <a:gd name="connsiteY20" fmla="*/ 371671 h 1770067"/>
                    <a:gd name="connsiteX21" fmla="*/ 469458 w 1597223"/>
                    <a:gd name="connsiteY21" fmla="*/ 505021 h 1770067"/>
                    <a:gd name="connsiteX22" fmla="*/ 675198 w 1597223"/>
                    <a:gd name="connsiteY22" fmla="*/ 760291 h 1770067"/>
                    <a:gd name="connsiteX23" fmla="*/ 705678 w 1597223"/>
                    <a:gd name="connsiteY23" fmla="*/ 687901 h 1770067"/>
                    <a:gd name="connsiteX24" fmla="*/ 640908 w 1597223"/>
                    <a:gd name="connsiteY24" fmla="*/ 531691 h 1770067"/>
                    <a:gd name="connsiteX25" fmla="*/ 671388 w 1597223"/>
                    <a:gd name="connsiteY25" fmla="*/ 207841 h 1770067"/>
                    <a:gd name="connsiteX26" fmla="*/ 858078 w 1597223"/>
                    <a:gd name="connsiteY26" fmla="*/ 15436 h 1770067"/>
                    <a:gd name="connsiteX27" fmla="*/ 1052388 w 1597223"/>
                    <a:gd name="connsiteY27" fmla="*/ 55441 h 1770067"/>
                    <a:gd name="connsiteX28" fmla="*/ 1098108 w 1597223"/>
                    <a:gd name="connsiteY28" fmla="*/ 205936 h 1770067"/>
                    <a:gd name="connsiteX29" fmla="*/ 922848 w 1597223"/>
                    <a:gd name="connsiteY29" fmla="*/ 350716 h 1770067"/>
                    <a:gd name="connsiteX30" fmla="*/ 806643 w 1597223"/>
                    <a:gd name="connsiteY30" fmla="*/ 527881 h 1770067"/>
                    <a:gd name="connsiteX31" fmla="*/ 819978 w 1597223"/>
                    <a:gd name="connsiteY31" fmla="*/ 828871 h 1770067"/>
                    <a:gd name="connsiteX32" fmla="*/ 945708 w 1597223"/>
                    <a:gd name="connsiteY32" fmla="*/ 1114621 h 1770067"/>
                    <a:gd name="connsiteX33" fmla="*/ 1189548 w 1597223"/>
                    <a:gd name="connsiteY33" fmla="*/ 1369891 h 1770067"/>
                    <a:gd name="connsiteX34" fmla="*/ 1429578 w 1597223"/>
                    <a:gd name="connsiteY34" fmla="*/ 1499431 h 1770067"/>
                    <a:gd name="connsiteX35" fmla="*/ 1562928 w 1597223"/>
                    <a:gd name="connsiteY35" fmla="*/ 1560391 h 1770067"/>
                    <a:gd name="connsiteX0" fmla="*/ 1562928 w 1597223"/>
                    <a:gd name="connsiteY0" fmla="*/ 1554957 h 1764633"/>
                    <a:gd name="connsiteX1" fmla="*/ 1597218 w 1597223"/>
                    <a:gd name="connsiteY1" fmla="*/ 1650207 h 1764633"/>
                    <a:gd name="connsiteX2" fmla="*/ 1562928 w 1597223"/>
                    <a:gd name="connsiteY2" fmla="*/ 1764507 h 1764633"/>
                    <a:gd name="connsiteX3" fmla="*/ 1383858 w 1597223"/>
                    <a:gd name="connsiteY3" fmla="*/ 1627347 h 1764633"/>
                    <a:gd name="connsiteX4" fmla="*/ 1002858 w 1597223"/>
                    <a:gd name="connsiteY4" fmla="*/ 1490187 h 1764633"/>
                    <a:gd name="connsiteX5" fmla="*/ 705678 w 1597223"/>
                    <a:gd name="connsiteY5" fmla="*/ 1486377 h 1764633"/>
                    <a:gd name="connsiteX6" fmla="*/ 370398 w 1597223"/>
                    <a:gd name="connsiteY6" fmla="*/ 1558767 h 1764633"/>
                    <a:gd name="connsiteX7" fmla="*/ 157038 w 1597223"/>
                    <a:gd name="connsiteY7" fmla="*/ 1547337 h 1764633"/>
                    <a:gd name="connsiteX8" fmla="*/ 96078 w 1597223"/>
                    <a:gd name="connsiteY8" fmla="*/ 1452087 h 1764633"/>
                    <a:gd name="connsiteX9" fmla="*/ 206568 w 1597223"/>
                    <a:gd name="connsiteY9" fmla="*/ 1330167 h 1764633"/>
                    <a:gd name="connsiteX10" fmla="*/ 568518 w 1597223"/>
                    <a:gd name="connsiteY10" fmla="*/ 1292067 h 1764633"/>
                    <a:gd name="connsiteX11" fmla="*/ 903798 w 1597223"/>
                    <a:gd name="connsiteY11" fmla="*/ 1356837 h 1764633"/>
                    <a:gd name="connsiteX12" fmla="*/ 995238 w 1597223"/>
                    <a:gd name="connsiteY12" fmla="*/ 1372077 h 1764633"/>
                    <a:gd name="connsiteX13" fmla="*/ 899988 w 1597223"/>
                    <a:gd name="connsiteY13" fmla="*/ 1234917 h 1764633"/>
                    <a:gd name="connsiteX14" fmla="*/ 705678 w 1597223"/>
                    <a:gd name="connsiteY14" fmla="*/ 956787 h 1764633"/>
                    <a:gd name="connsiteX15" fmla="*/ 526608 w 1597223"/>
                    <a:gd name="connsiteY15" fmla="*/ 731997 h 1764633"/>
                    <a:gd name="connsiteX16" fmla="*/ 217998 w 1597223"/>
                    <a:gd name="connsiteY16" fmla="*/ 625317 h 1764633"/>
                    <a:gd name="connsiteX17" fmla="*/ 61788 w 1597223"/>
                    <a:gd name="connsiteY17" fmla="*/ 575787 h 1764633"/>
                    <a:gd name="connsiteX18" fmla="*/ 828 w 1597223"/>
                    <a:gd name="connsiteY18" fmla="*/ 469107 h 1764633"/>
                    <a:gd name="connsiteX19" fmla="*/ 99888 w 1597223"/>
                    <a:gd name="connsiteY19" fmla="*/ 377667 h 1764633"/>
                    <a:gd name="connsiteX20" fmla="*/ 275148 w 1597223"/>
                    <a:gd name="connsiteY20" fmla="*/ 366237 h 1764633"/>
                    <a:gd name="connsiteX21" fmla="*/ 469458 w 1597223"/>
                    <a:gd name="connsiteY21" fmla="*/ 499587 h 1764633"/>
                    <a:gd name="connsiteX22" fmla="*/ 675198 w 1597223"/>
                    <a:gd name="connsiteY22" fmla="*/ 754857 h 1764633"/>
                    <a:gd name="connsiteX23" fmla="*/ 705678 w 1597223"/>
                    <a:gd name="connsiteY23" fmla="*/ 682467 h 1764633"/>
                    <a:gd name="connsiteX24" fmla="*/ 640908 w 1597223"/>
                    <a:gd name="connsiteY24" fmla="*/ 526257 h 1764633"/>
                    <a:gd name="connsiteX25" fmla="*/ 673293 w 1597223"/>
                    <a:gd name="connsiteY25" fmla="*/ 217647 h 1764633"/>
                    <a:gd name="connsiteX26" fmla="*/ 858078 w 1597223"/>
                    <a:gd name="connsiteY26" fmla="*/ 10002 h 1764633"/>
                    <a:gd name="connsiteX27" fmla="*/ 1052388 w 1597223"/>
                    <a:gd name="connsiteY27" fmla="*/ 50007 h 1764633"/>
                    <a:gd name="connsiteX28" fmla="*/ 1098108 w 1597223"/>
                    <a:gd name="connsiteY28" fmla="*/ 200502 h 1764633"/>
                    <a:gd name="connsiteX29" fmla="*/ 922848 w 1597223"/>
                    <a:gd name="connsiteY29" fmla="*/ 345282 h 1764633"/>
                    <a:gd name="connsiteX30" fmla="*/ 806643 w 1597223"/>
                    <a:gd name="connsiteY30" fmla="*/ 522447 h 1764633"/>
                    <a:gd name="connsiteX31" fmla="*/ 819978 w 1597223"/>
                    <a:gd name="connsiteY31" fmla="*/ 823437 h 1764633"/>
                    <a:gd name="connsiteX32" fmla="*/ 945708 w 1597223"/>
                    <a:gd name="connsiteY32" fmla="*/ 1109187 h 1764633"/>
                    <a:gd name="connsiteX33" fmla="*/ 1189548 w 1597223"/>
                    <a:gd name="connsiteY33" fmla="*/ 1364457 h 1764633"/>
                    <a:gd name="connsiteX34" fmla="*/ 1429578 w 1597223"/>
                    <a:gd name="connsiteY34" fmla="*/ 1493997 h 1764633"/>
                    <a:gd name="connsiteX35" fmla="*/ 1562928 w 1597223"/>
                    <a:gd name="connsiteY35" fmla="*/ 1554957 h 1764633"/>
                    <a:gd name="connsiteX0" fmla="*/ 1562928 w 1597223"/>
                    <a:gd name="connsiteY0" fmla="*/ 1563142 h 1772818"/>
                    <a:gd name="connsiteX1" fmla="*/ 1597218 w 1597223"/>
                    <a:gd name="connsiteY1" fmla="*/ 1658392 h 1772818"/>
                    <a:gd name="connsiteX2" fmla="*/ 1562928 w 1597223"/>
                    <a:gd name="connsiteY2" fmla="*/ 1772692 h 1772818"/>
                    <a:gd name="connsiteX3" fmla="*/ 1383858 w 1597223"/>
                    <a:gd name="connsiteY3" fmla="*/ 1635532 h 1772818"/>
                    <a:gd name="connsiteX4" fmla="*/ 1002858 w 1597223"/>
                    <a:gd name="connsiteY4" fmla="*/ 1498372 h 1772818"/>
                    <a:gd name="connsiteX5" fmla="*/ 705678 w 1597223"/>
                    <a:gd name="connsiteY5" fmla="*/ 1494562 h 1772818"/>
                    <a:gd name="connsiteX6" fmla="*/ 370398 w 1597223"/>
                    <a:gd name="connsiteY6" fmla="*/ 1566952 h 1772818"/>
                    <a:gd name="connsiteX7" fmla="*/ 157038 w 1597223"/>
                    <a:gd name="connsiteY7" fmla="*/ 1555522 h 1772818"/>
                    <a:gd name="connsiteX8" fmla="*/ 96078 w 1597223"/>
                    <a:gd name="connsiteY8" fmla="*/ 1460272 h 1772818"/>
                    <a:gd name="connsiteX9" fmla="*/ 206568 w 1597223"/>
                    <a:gd name="connsiteY9" fmla="*/ 1338352 h 1772818"/>
                    <a:gd name="connsiteX10" fmla="*/ 568518 w 1597223"/>
                    <a:gd name="connsiteY10" fmla="*/ 1300252 h 1772818"/>
                    <a:gd name="connsiteX11" fmla="*/ 903798 w 1597223"/>
                    <a:gd name="connsiteY11" fmla="*/ 1365022 h 1772818"/>
                    <a:gd name="connsiteX12" fmla="*/ 995238 w 1597223"/>
                    <a:gd name="connsiteY12" fmla="*/ 1380262 h 1772818"/>
                    <a:gd name="connsiteX13" fmla="*/ 899988 w 1597223"/>
                    <a:gd name="connsiteY13" fmla="*/ 1243102 h 1772818"/>
                    <a:gd name="connsiteX14" fmla="*/ 705678 w 1597223"/>
                    <a:gd name="connsiteY14" fmla="*/ 964972 h 1772818"/>
                    <a:gd name="connsiteX15" fmla="*/ 526608 w 1597223"/>
                    <a:gd name="connsiteY15" fmla="*/ 740182 h 1772818"/>
                    <a:gd name="connsiteX16" fmla="*/ 217998 w 1597223"/>
                    <a:gd name="connsiteY16" fmla="*/ 633502 h 1772818"/>
                    <a:gd name="connsiteX17" fmla="*/ 61788 w 1597223"/>
                    <a:gd name="connsiteY17" fmla="*/ 583972 h 1772818"/>
                    <a:gd name="connsiteX18" fmla="*/ 828 w 1597223"/>
                    <a:gd name="connsiteY18" fmla="*/ 477292 h 1772818"/>
                    <a:gd name="connsiteX19" fmla="*/ 99888 w 1597223"/>
                    <a:gd name="connsiteY19" fmla="*/ 385852 h 1772818"/>
                    <a:gd name="connsiteX20" fmla="*/ 275148 w 1597223"/>
                    <a:gd name="connsiteY20" fmla="*/ 374422 h 1772818"/>
                    <a:gd name="connsiteX21" fmla="*/ 469458 w 1597223"/>
                    <a:gd name="connsiteY21" fmla="*/ 507772 h 1772818"/>
                    <a:gd name="connsiteX22" fmla="*/ 675198 w 1597223"/>
                    <a:gd name="connsiteY22" fmla="*/ 763042 h 1772818"/>
                    <a:gd name="connsiteX23" fmla="*/ 705678 w 1597223"/>
                    <a:gd name="connsiteY23" fmla="*/ 690652 h 1772818"/>
                    <a:gd name="connsiteX24" fmla="*/ 640908 w 1597223"/>
                    <a:gd name="connsiteY24" fmla="*/ 534442 h 1772818"/>
                    <a:gd name="connsiteX25" fmla="*/ 673293 w 1597223"/>
                    <a:gd name="connsiteY25" fmla="*/ 225832 h 1772818"/>
                    <a:gd name="connsiteX26" fmla="*/ 858078 w 1597223"/>
                    <a:gd name="connsiteY26" fmla="*/ 18187 h 1772818"/>
                    <a:gd name="connsiteX27" fmla="*/ 1052388 w 1597223"/>
                    <a:gd name="connsiteY27" fmla="*/ 58192 h 1772818"/>
                    <a:gd name="connsiteX28" fmla="*/ 1098108 w 1597223"/>
                    <a:gd name="connsiteY28" fmla="*/ 208687 h 1772818"/>
                    <a:gd name="connsiteX29" fmla="*/ 922848 w 1597223"/>
                    <a:gd name="connsiteY29" fmla="*/ 353467 h 1772818"/>
                    <a:gd name="connsiteX30" fmla="*/ 806643 w 1597223"/>
                    <a:gd name="connsiteY30" fmla="*/ 530632 h 1772818"/>
                    <a:gd name="connsiteX31" fmla="*/ 819978 w 1597223"/>
                    <a:gd name="connsiteY31" fmla="*/ 831622 h 1772818"/>
                    <a:gd name="connsiteX32" fmla="*/ 945708 w 1597223"/>
                    <a:gd name="connsiteY32" fmla="*/ 1117372 h 1772818"/>
                    <a:gd name="connsiteX33" fmla="*/ 1189548 w 1597223"/>
                    <a:gd name="connsiteY33" fmla="*/ 1372642 h 1772818"/>
                    <a:gd name="connsiteX34" fmla="*/ 1429578 w 1597223"/>
                    <a:gd name="connsiteY34" fmla="*/ 1502182 h 1772818"/>
                    <a:gd name="connsiteX35" fmla="*/ 1562928 w 1597223"/>
                    <a:gd name="connsiteY35" fmla="*/ 1563142 h 1772818"/>
                    <a:gd name="connsiteX0" fmla="*/ 1562928 w 1597223"/>
                    <a:gd name="connsiteY0" fmla="*/ 1552561 h 1762237"/>
                    <a:gd name="connsiteX1" fmla="*/ 1597218 w 1597223"/>
                    <a:gd name="connsiteY1" fmla="*/ 1647811 h 1762237"/>
                    <a:gd name="connsiteX2" fmla="*/ 1562928 w 1597223"/>
                    <a:gd name="connsiteY2" fmla="*/ 1762111 h 1762237"/>
                    <a:gd name="connsiteX3" fmla="*/ 1383858 w 1597223"/>
                    <a:gd name="connsiteY3" fmla="*/ 1624951 h 1762237"/>
                    <a:gd name="connsiteX4" fmla="*/ 1002858 w 1597223"/>
                    <a:gd name="connsiteY4" fmla="*/ 1487791 h 1762237"/>
                    <a:gd name="connsiteX5" fmla="*/ 705678 w 1597223"/>
                    <a:gd name="connsiteY5" fmla="*/ 1483981 h 1762237"/>
                    <a:gd name="connsiteX6" fmla="*/ 370398 w 1597223"/>
                    <a:gd name="connsiteY6" fmla="*/ 1556371 h 1762237"/>
                    <a:gd name="connsiteX7" fmla="*/ 157038 w 1597223"/>
                    <a:gd name="connsiteY7" fmla="*/ 1544941 h 1762237"/>
                    <a:gd name="connsiteX8" fmla="*/ 96078 w 1597223"/>
                    <a:gd name="connsiteY8" fmla="*/ 1449691 h 1762237"/>
                    <a:gd name="connsiteX9" fmla="*/ 206568 w 1597223"/>
                    <a:gd name="connsiteY9" fmla="*/ 1327771 h 1762237"/>
                    <a:gd name="connsiteX10" fmla="*/ 568518 w 1597223"/>
                    <a:gd name="connsiteY10" fmla="*/ 1289671 h 1762237"/>
                    <a:gd name="connsiteX11" fmla="*/ 903798 w 1597223"/>
                    <a:gd name="connsiteY11" fmla="*/ 1354441 h 1762237"/>
                    <a:gd name="connsiteX12" fmla="*/ 995238 w 1597223"/>
                    <a:gd name="connsiteY12" fmla="*/ 1369681 h 1762237"/>
                    <a:gd name="connsiteX13" fmla="*/ 899988 w 1597223"/>
                    <a:gd name="connsiteY13" fmla="*/ 1232521 h 1762237"/>
                    <a:gd name="connsiteX14" fmla="*/ 705678 w 1597223"/>
                    <a:gd name="connsiteY14" fmla="*/ 954391 h 1762237"/>
                    <a:gd name="connsiteX15" fmla="*/ 526608 w 1597223"/>
                    <a:gd name="connsiteY15" fmla="*/ 729601 h 1762237"/>
                    <a:gd name="connsiteX16" fmla="*/ 217998 w 1597223"/>
                    <a:gd name="connsiteY16" fmla="*/ 622921 h 1762237"/>
                    <a:gd name="connsiteX17" fmla="*/ 61788 w 1597223"/>
                    <a:gd name="connsiteY17" fmla="*/ 573391 h 1762237"/>
                    <a:gd name="connsiteX18" fmla="*/ 828 w 1597223"/>
                    <a:gd name="connsiteY18" fmla="*/ 466711 h 1762237"/>
                    <a:gd name="connsiteX19" fmla="*/ 99888 w 1597223"/>
                    <a:gd name="connsiteY19" fmla="*/ 375271 h 1762237"/>
                    <a:gd name="connsiteX20" fmla="*/ 275148 w 1597223"/>
                    <a:gd name="connsiteY20" fmla="*/ 363841 h 1762237"/>
                    <a:gd name="connsiteX21" fmla="*/ 469458 w 1597223"/>
                    <a:gd name="connsiteY21" fmla="*/ 497191 h 1762237"/>
                    <a:gd name="connsiteX22" fmla="*/ 675198 w 1597223"/>
                    <a:gd name="connsiteY22" fmla="*/ 752461 h 1762237"/>
                    <a:gd name="connsiteX23" fmla="*/ 705678 w 1597223"/>
                    <a:gd name="connsiteY23" fmla="*/ 680071 h 1762237"/>
                    <a:gd name="connsiteX24" fmla="*/ 640908 w 1597223"/>
                    <a:gd name="connsiteY24" fmla="*/ 523861 h 1762237"/>
                    <a:gd name="connsiteX25" fmla="*/ 673293 w 1597223"/>
                    <a:gd name="connsiteY25" fmla="*/ 215251 h 1762237"/>
                    <a:gd name="connsiteX26" fmla="*/ 858078 w 1597223"/>
                    <a:gd name="connsiteY26" fmla="*/ 7606 h 1762237"/>
                    <a:gd name="connsiteX27" fmla="*/ 1052388 w 1597223"/>
                    <a:gd name="connsiteY27" fmla="*/ 47611 h 1762237"/>
                    <a:gd name="connsiteX28" fmla="*/ 1098108 w 1597223"/>
                    <a:gd name="connsiteY28" fmla="*/ 198106 h 1762237"/>
                    <a:gd name="connsiteX29" fmla="*/ 922848 w 1597223"/>
                    <a:gd name="connsiteY29" fmla="*/ 342886 h 1762237"/>
                    <a:gd name="connsiteX30" fmla="*/ 806643 w 1597223"/>
                    <a:gd name="connsiteY30" fmla="*/ 520051 h 1762237"/>
                    <a:gd name="connsiteX31" fmla="*/ 819978 w 1597223"/>
                    <a:gd name="connsiteY31" fmla="*/ 821041 h 1762237"/>
                    <a:gd name="connsiteX32" fmla="*/ 945708 w 1597223"/>
                    <a:gd name="connsiteY32" fmla="*/ 1106791 h 1762237"/>
                    <a:gd name="connsiteX33" fmla="*/ 1189548 w 1597223"/>
                    <a:gd name="connsiteY33" fmla="*/ 1362061 h 1762237"/>
                    <a:gd name="connsiteX34" fmla="*/ 1429578 w 1597223"/>
                    <a:gd name="connsiteY34" fmla="*/ 1491601 h 1762237"/>
                    <a:gd name="connsiteX35" fmla="*/ 1562928 w 1597223"/>
                    <a:gd name="connsiteY35" fmla="*/ 1552561 h 1762237"/>
                    <a:gd name="connsiteX0" fmla="*/ 1562928 w 1597223"/>
                    <a:gd name="connsiteY0" fmla="*/ 1554956 h 1764632"/>
                    <a:gd name="connsiteX1" fmla="*/ 1597218 w 1597223"/>
                    <a:gd name="connsiteY1" fmla="*/ 1650206 h 1764632"/>
                    <a:gd name="connsiteX2" fmla="*/ 1562928 w 1597223"/>
                    <a:gd name="connsiteY2" fmla="*/ 1764506 h 1764632"/>
                    <a:gd name="connsiteX3" fmla="*/ 1383858 w 1597223"/>
                    <a:gd name="connsiteY3" fmla="*/ 1627346 h 1764632"/>
                    <a:gd name="connsiteX4" fmla="*/ 1002858 w 1597223"/>
                    <a:gd name="connsiteY4" fmla="*/ 1490186 h 1764632"/>
                    <a:gd name="connsiteX5" fmla="*/ 705678 w 1597223"/>
                    <a:gd name="connsiteY5" fmla="*/ 1486376 h 1764632"/>
                    <a:gd name="connsiteX6" fmla="*/ 370398 w 1597223"/>
                    <a:gd name="connsiteY6" fmla="*/ 1558766 h 1764632"/>
                    <a:gd name="connsiteX7" fmla="*/ 157038 w 1597223"/>
                    <a:gd name="connsiteY7" fmla="*/ 1547336 h 1764632"/>
                    <a:gd name="connsiteX8" fmla="*/ 96078 w 1597223"/>
                    <a:gd name="connsiteY8" fmla="*/ 1452086 h 1764632"/>
                    <a:gd name="connsiteX9" fmla="*/ 206568 w 1597223"/>
                    <a:gd name="connsiteY9" fmla="*/ 1330166 h 1764632"/>
                    <a:gd name="connsiteX10" fmla="*/ 568518 w 1597223"/>
                    <a:gd name="connsiteY10" fmla="*/ 1292066 h 1764632"/>
                    <a:gd name="connsiteX11" fmla="*/ 903798 w 1597223"/>
                    <a:gd name="connsiteY11" fmla="*/ 1356836 h 1764632"/>
                    <a:gd name="connsiteX12" fmla="*/ 995238 w 1597223"/>
                    <a:gd name="connsiteY12" fmla="*/ 1372076 h 1764632"/>
                    <a:gd name="connsiteX13" fmla="*/ 899988 w 1597223"/>
                    <a:gd name="connsiteY13" fmla="*/ 1234916 h 1764632"/>
                    <a:gd name="connsiteX14" fmla="*/ 705678 w 1597223"/>
                    <a:gd name="connsiteY14" fmla="*/ 956786 h 1764632"/>
                    <a:gd name="connsiteX15" fmla="*/ 526608 w 1597223"/>
                    <a:gd name="connsiteY15" fmla="*/ 731996 h 1764632"/>
                    <a:gd name="connsiteX16" fmla="*/ 217998 w 1597223"/>
                    <a:gd name="connsiteY16" fmla="*/ 625316 h 1764632"/>
                    <a:gd name="connsiteX17" fmla="*/ 61788 w 1597223"/>
                    <a:gd name="connsiteY17" fmla="*/ 575786 h 1764632"/>
                    <a:gd name="connsiteX18" fmla="*/ 828 w 1597223"/>
                    <a:gd name="connsiteY18" fmla="*/ 469106 h 1764632"/>
                    <a:gd name="connsiteX19" fmla="*/ 99888 w 1597223"/>
                    <a:gd name="connsiteY19" fmla="*/ 377666 h 1764632"/>
                    <a:gd name="connsiteX20" fmla="*/ 275148 w 1597223"/>
                    <a:gd name="connsiteY20" fmla="*/ 366236 h 1764632"/>
                    <a:gd name="connsiteX21" fmla="*/ 469458 w 1597223"/>
                    <a:gd name="connsiteY21" fmla="*/ 499586 h 1764632"/>
                    <a:gd name="connsiteX22" fmla="*/ 675198 w 1597223"/>
                    <a:gd name="connsiteY22" fmla="*/ 754856 h 1764632"/>
                    <a:gd name="connsiteX23" fmla="*/ 705678 w 1597223"/>
                    <a:gd name="connsiteY23" fmla="*/ 682466 h 1764632"/>
                    <a:gd name="connsiteX24" fmla="*/ 640908 w 1597223"/>
                    <a:gd name="connsiteY24" fmla="*/ 526256 h 1764632"/>
                    <a:gd name="connsiteX25" fmla="*/ 673293 w 1597223"/>
                    <a:gd name="connsiteY25" fmla="*/ 217646 h 1764632"/>
                    <a:gd name="connsiteX26" fmla="*/ 858078 w 1597223"/>
                    <a:gd name="connsiteY26" fmla="*/ 10001 h 1764632"/>
                    <a:gd name="connsiteX27" fmla="*/ 1052388 w 1597223"/>
                    <a:gd name="connsiteY27" fmla="*/ 50006 h 1764632"/>
                    <a:gd name="connsiteX28" fmla="*/ 1098108 w 1597223"/>
                    <a:gd name="connsiteY28" fmla="*/ 200501 h 1764632"/>
                    <a:gd name="connsiteX29" fmla="*/ 922848 w 1597223"/>
                    <a:gd name="connsiteY29" fmla="*/ 345281 h 1764632"/>
                    <a:gd name="connsiteX30" fmla="*/ 806643 w 1597223"/>
                    <a:gd name="connsiteY30" fmla="*/ 522446 h 1764632"/>
                    <a:gd name="connsiteX31" fmla="*/ 819978 w 1597223"/>
                    <a:gd name="connsiteY31" fmla="*/ 823436 h 1764632"/>
                    <a:gd name="connsiteX32" fmla="*/ 945708 w 1597223"/>
                    <a:gd name="connsiteY32" fmla="*/ 1109186 h 1764632"/>
                    <a:gd name="connsiteX33" fmla="*/ 1189548 w 1597223"/>
                    <a:gd name="connsiteY33" fmla="*/ 1364456 h 1764632"/>
                    <a:gd name="connsiteX34" fmla="*/ 1429578 w 1597223"/>
                    <a:gd name="connsiteY34" fmla="*/ 1493996 h 1764632"/>
                    <a:gd name="connsiteX35" fmla="*/ 1562928 w 1597223"/>
                    <a:gd name="connsiteY35" fmla="*/ 1554956 h 1764632"/>
                    <a:gd name="connsiteX0" fmla="*/ 1562928 w 1597223"/>
                    <a:gd name="connsiteY0" fmla="*/ 1555359 h 1765035"/>
                    <a:gd name="connsiteX1" fmla="*/ 1597218 w 1597223"/>
                    <a:gd name="connsiteY1" fmla="*/ 1650609 h 1765035"/>
                    <a:gd name="connsiteX2" fmla="*/ 1562928 w 1597223"/>
                    <a:gd name="connsiteY2" fmla="*/ 1764909 h 1765035"/>
                    <a:gd name="connsiteX3" fmla="*/ 1383858 w 1597223"/>
                    <a:gd name="connsiteY3" fmla="*/ 1627749 h 1765035"/>
                    <a:gd name="connsiteX4" fmla="*/ 1002858 w 1597223"/>
                    <a:gd name="connsiteY4" fmla="*/ 1490589 h 1765035"/>
                    <a:gd name="connsiteX5" fmla="*/ 705678 w 1597223"/>
                    <a:gd name="connsiteY5" fmla="*/ 1486779 h 1765035"/>
                    <a:gd name="connsiteX6" fmla="*/ 370398 w 1597223"/>
                    <a:gd name="connsiteY6" fmla="*/ 1559169 h 1765035"/>
                    <a:gd name="connsiteX7" fmla="*/ 157038 w 1597223"/>
                    <a:gd name="connsiteY7" fmla="*/ 1547739 h 1765035"/>
                    <a:gd name="connsiteX8" fmla="*/ 96078 w 1597223"/>
                    <a:gd name="connsiteY8" fmla="*/ 1452489 h 1765035"/>
                    <a:gd name="connsiteX9" fmla="*/ 206568 w 1597223"/>
                    <a:gd name="connsiteY9" fmla="*/ 1330569 h 1765035"/>
                    <a:gd name="connsiteX10" fmla="*/ 568518 w 1597223"/>
                    <a:gd name="connsiteY10" fmla="*/ 1292469 h 1765035"/>
                    <a:gd name="connsiteX11" fmla="*/ 903798 w 1597223"/>
                    <a:gd name="connsiteY11" fmla="*/ 1357239 h 1765035"/>
                    <a:gd name="connsiteX12" fmla="*/ 995238 w 1597223"/>
                    <a:gd name="connsiteY12" fmla="*/ 1372479 h 1765035"/>
                    <a:gd name="connsiteX13" fmla="*/ 899988 w 1597223"/>
                    <a:gd name="connsiteY13" fmla="*/ 1235319 h 1765035"/>
                    <a:gd name="connsiteX14" fmla="*/ 705678 w 1597223"/>
                    <a:gd name="connsiteY14" fmla="*/ 957189 h 1765035"/>
                    <a:gd name="connsiteX15" fmla="*/ 526608 w 1597223"/>
                    <a:gd name="connsiteY15" fmla="*/ 732399 h 1765035"/>
                    <a:gd name="connsiteX16" fmla="*/ 217998 w 1597223"/>
                    <a:gd name="connsiteY16" fmla="*/ 625719 h 1765035"/>
                    <a:gd name="connsiteX17" fmla="*/ 61788 w 1597223"/>
                    <a:gd name="connsiteY17" fmla="*/ 576189 h 1765035"/>
                    <a:gd name="connsiteX18" fmla="*/ 828 w 1597223"/>
                    <a:gd name="connsiteY18" fmla="*/ 469509 h 1765035"/>
                    <a:gd name="connsiteX19" fmla="*/ 99888 w 1597223"/>
                    <a:gd name="connsiteY19" fmla="*/ 378069 h 1765035"/>
                    <a:gd name="connsiteX20" fmla="*/ 275148 w 1597223"/>
                    <a:gd name="connsiteY20" fmla="*/ 366639 h 1765035"/>
                    <a:gd name="connsiteX21" fmla="*/ 469458 w 1597223"/>
                    <a:gd name="connsiteY21" fmla="*/ 499989 h 1765035"/>
                    <a:gd name="connsiteX22" fmla="*/ 675198 w 1597223"/>
                    <a:gd name="connsiteY22" fmla="*/ 755259 h 1765035"/>
                    <a:gd name="connsiteX23" fmla="*/ 705678 w 1597223"/>
                    <a:gd name="connsiteY23" fmla="*/ 682869 h 1765035"/>
                    <a:gd name="connsiteX24" fmla="*/ 640908 w 1597223"/>
                    <a:gd name="connsiteY24" fmla="*/ 526659 h 1765035"/>
                    <a:gd name="connsiteX25" fmla="*/ 677103 w 1597223"/>
                    <a:gd name="connsiteY25" fmla="*/ 223764 h 1765035"/>
                    <a:gd name="connsiteX26" fmla="*/ 858078 w 1597223"/>
                    <a:gd name="connsiteY26" fmla="*/ 10404 h 1765035"/>
                    <a:gd name="connsiteX27" fmla="*/ 1052388 w 1597223"/>
                    <a:gd name="connsiteY27" fmla="*/ 50409 h 1765035"/>
                    <a:gd name="connsiteX28" fmla="*/ 1098108 w 1597223"/>
                    <a:gd name="connsiteY28" fmla="*/ 200904 h 1765035"/>
                    <a:gd name="connsiteX29" fmla="*/ 922848 w 1597223"/>
                    <a:gd name="connsiteY29" fmla="*/ 345684 h 1765035"/>
                    <a:gd name="connsiteX30" fmla="*/ 806643 w 1597223"/>
                    <a:gd name="connsiteY30" fmla="*/ 522849 h 1765035"/>
                    <a:gd name="connsiteX31" fmla="*/ 819978 w 1597223"/>
                    <a:gd name="connsiteY31" fmla="*/ 823839 h 1765035"/>
                    <a:gd name="connsiteX32" fmla="*/ 945708 w 1597223"/>
                    <a:gd name="connsiteY32" fmla="*/ 1109589 h 1765035"/>
                    <a:gd name="connsiteX33" fmla="*/ 1189548 w 1597223"/>
                    <a:gd name="connsiteY33" fmla="*/ 1364859 h 1765035"/>
                    <a:gd name="connsiteX34" fmla="*/ 1429578 w 1597223"/>
                    <a:gd name="connsiteY34" fmla="*/ 1494399 h 1765035"/>
                    <a:gd name="connsiteX35" fmla="*/ 1562928 w 1597223"/>
                    <a:gd name="connsiteY35" fmla="*/ 1555359 h 1765035"/>
                    <a:gd name="connsiteX0" fmla="*/ 1562928 w 1597223"/>
                    <a:gd name="connsiteY0" fmla="*/ 1555359 h 1765035"/>
                    <a:gd name="connsiteX1" fmla="*/ 1597218 w 1597223"/>
                    <a:gd name="connsiteY1" fmla="*/ 1650609 h 1765035"/>
                    <a:gd name="connsiteX2" fmla="*/ 1562928 w 1597223"/>
                    <a:gd name="connsiteY2" fmla="*/ 1764909 h 1765035"/>
                    <a:gd name="connsiteX3" fmla="*/ 1383858 w 1597223"/>
                    <a:gd name="connsiteY3" fmla="*/ 1627749 h 1765035"/>
                    <a:gd name="connsiteX4" fmla="*/ 1002858 w 1597223"/>
                    <a:gd name="connsiteY4" fmla="*/ 1490589 h 1765035"/>
                    <a:gd name="connsiteX5" fmla="*/ 705678 w 1597223"/>
                    <a:gd name="connsiteY5" fmla="*/ 1486779 h 1765035"/>
                    <a:gd name="connsiteX6" fmla="*/ 370398 w 1597223"/>
                    <a:gd name="connsiteY6" fmla="*/ 1559169 h 1765035"/>
                    <a:gd name="connsiteX7" fmla="*/ 157038 w 1597223"/>
                    <a:gd name="connsiteY7" fmla="*/ 1547739 h 1765035"/>
                    <a:gd name="connsiteX8" fmla="*/ 96078 w 1597223"/>
                    <a:gd name="connsiteY8" fmla="*/ 1452489 h 1765035"/>
                    <a:gd name="connsiteX9" fmla="*/ 206568 w 1597223"/>
                    <a:gd name="connsiteY9" fmla="*/ 1330569 h 1765035"/>
                    <a:gd name="connsiteX10" fmla="*/ 568518 w 1597223"/>
                    <a:gd name="connsiteY10" fmla="*/ 1292469 h 1765035"/>
                    <a:gd name="connsiteX11" fmla="*/ 903798 w 1597223"/>
                    <a:gd name="connsiteY11" fmla="*/ 1357239 h 1765035"/>
                    <a:gd name="connsiteX12" fmla="*/ 995238 w 1597223"/>
                    <a:gd name="connsiteY12" fmla="*/ 1372479 h 1765035"/>
                    <a:gd name="connsiteX13" fmla="*/ 899988 w 1597223"/>
                    <a:gd name="connsiteY13" fmla="*/ 1235319 h 1765035"/>
                    <a:gd name="connsiteX14" fmla="*/ 705678 w 1597223"/>
                    <a:gd name="connsiteY14" fmla="*/ 957189 h 1765035"/>
                    <a:gd name="connsiteX15" fmla="*/ 526608 w 1597223"/>
                    <a:gd name="connsiteY15" fmla="*/ 732399 h 1765035"/>
                    <a:gd name="connsiteX16" fmla="*/ 217998 w 1597223"/>
                    <a:gd name="connsiteY16" fmla="*/ 625719 h 1765035"/>
                    <a:gd name="connsiteX17" fmla="*/ 61788 w 1597223"/>
                    <a:gd name="connsiteY17" fmla="*/ 576189 h 1765035"/>
                    <a:gd name="connsiteX18" fmla="*/ 828 w 1597223"/>
                    <a:gd name="connsiteY18" fmla="*/ 469509 h 1765035"/>
                    <a:gd name="connsiteX19" fmla="*/ 99888 w 1597223"/>
                    <a:gd name="connsiteY19" fmla="*/ 378069 h 1765035"/>
                    <a:gd name="connsiteX20" fmla="*/ 275148 w 1597223"/>
                    <a:gd name="connsiteY20" fmla="*/ 366639 h 1765035"/>
                    <a:gd name="connsiteX21" fmla="*/ 469458 w 1597223"/>
                    <a:gd name="connsiteY21" fmla="*/ 499989 h 1765035"/>
                    <a:gd name="connsiteX22" fmla="*/ 675198 w 1597223"/>
                    <a:gd name="connsiteY22" fmla="*/ 755259 h 1765035"/>
                    <a:gd name="connsiteX23" fmla="*/ 705678 w 1597223"/>
                    <a:gd name="connsiteY23" fmla="*/ 682869 h 1765035"/>
                    <a:gd name="connsiteX24" fmla="*/ 646623 w 1597223"/>
                    <a:gd name="connsiteY24" fmla="*/ 503799 h 1765035"/>
                    <a:gd name="connsiteX25" fmla="*/ 677103 w 1597223"/>
                    <a:gd name="connsiteY25" fmla="*/ 223764 h 1765035"/>
                    <a:gd name="connsiteX26" fmla="*/ 858078 w 1597223"/>
                    <a:gd name="connsiteY26" fmla="*/ 10404 h 1765035"/>
                    <a:gd name="connsiteX27" fmla="*/ 1052388 w 1597223"/>
                    <a:gd name="connsiteY27" fmla="*/ 50409 h 1765035"/>
                    <a:gd name="connsiteX28" fmla="*/ 1098108 w 1597223"/>
                    <a:gd name="connsiteY28" fmla="*/ 200904 h 1765035"/>
                    <a:gd name="connsiteX29" fmla="*/ 922848 w 1597223"/>
                    <a:gd name="connsiteY29" fmla="*/ 345684 h 1765035"/>
                    <a:gd name="connsiteX30" fmla="*/ 806643 w 1597223"/>
                    <a:gd name="connsiteY30" fmla="*/ 522849 h 1765035"/>
                    <a:gd name="connsiteX31" fmla="*/ 819978 w 1597223"/>
                    <a:gd name="connsiteY31" fmla="*/ 823839 h 1765035"/>
                    <a:gd name="connsiteX32" fmla="*/ 945708 w 1597223"/>
                    <a:gd name="connsiteY32" fmla="*/ 1109589 h 1765035"/>
                    <a:gd name="connsiteX33" fmla="*/ 1189548 w 1597223"/>
                    <a:gd name="connsiteY33" fmla="*/ 1364859 h 1765035"/>
                    <a:gd name="connsiteX34" fmla="*/ 1429578 w 1597223"/>
                    <a:gd name="connsiteY34" fmla="*/ 1494399 h 1765035"/>
                    <a:gd name="connsiteX35" fmla="*/ 1562928 w 1597223"/>
                    <a:gd name="connsiteY35" fmla="*/ 1555359 h 1765035"/>
                    <a:gd name="connsiteX0" fmla="*/ 1562928 w 1597223"/>
                    <a:gd name="connsiteY0" fmla="*/ 1555359 h 1765035"/>
                    <a:gd name="connsiteX1" fmla="*/ 1597218 w 1597223"/>
                    <a:gd name="connsiteY1" fmla="*/ 1650609 h 1765035"/>
                    <a:gd name="connsiteX2" fmla="*/ 1562928 w 1597223"/>
                    <a:gd name="connsiteY2" fmla="*/ 1764909 h 1765035"/>
                    <a:gd name="connsiteX3" fmla="*/ 1383858 w 1597223"/>
                    <a:gd name="connsiteY3" fmla="*/ 1627749 h 1765035"/>
                    <a:gd name="connsiteX4" fmla="*/ 1002858 w 1597223"/>
                    <a:gd name="connsiteY4" fmla="*/ 1490589 h 1765035"/>
                    <a:gd name="connsiteX5" fmla="*/ 705678 w 1597223"/>
                    <a:gd name="connsiteY5" fmla="*/ 1486779 h 1765035"/>
                    <a:gd name="connsiteX6" fmla="*/ 370398 w 1597223"/>
                    <a:gd name="connsiteY6" fmla="*/ 1559169 h 1765035"/>
                    <a:gd name="connsiteX7" fmla="*/ 157038 w 1597223"/>
                    <a:gd name="connsiteY7" fmla="*/ 1547739 h 1765035"/>
                    <a:gd name="connsiteX8" fmla="*/ 96078 w 1597223"/>
                    <a:gd name="connsiteY8" fmla="*/ 1452489 h 1765035"/>
                    <a:gd name="connsiteX9" fmla="*/ 206568 w 1597223"/>
                    <a:gd name="connsiteY9" fmla="*/ 1330569 h 1765035"/>
                    <a:gd name="connsiteX10" fmla="*/ 568518 w 1597223"/>
                    <a:gd name="connsiteY10" fmla="*/ 1292469 h 1765035"/>
                    <a:gd name="connsiteX11" fmla="*/ 903798 w 1597223"/>
                    <a:gd name="connsiteY11" fmla="*/ 1357239 h 1765035"/>
                    <a:gd name="connsiteX12" fmla="*/ 995238 w 1597223"/>
                    <a:gd name="connsiteY12" fmla="*/ 1372479 h 1765035"/>
                    <a:gd name="connsiteX13" fmla="*/ 899988 w 1597223"/>
                    <a:gd name="connsiteY13" fmla="*/ 1235319 h 1765035"/>
                    <a:gd name="connsiteX14" fmla="*/ 705678 w 1597223"/>
                    <a:gd name="connsiteY14" fmla="*/ 957189 h 1765035"/>
                    <a:gd name="connsiteX15" fmla="*/ 526608 w 1597223"/>
                    <a:gd name="connsiteY15" fmla="*/ 732399 h 1765035"/>
                    <a:gd name="connsiteX16" fmla="*/ 217998 w 1597223"/>
                    <a:gd name="connsiteY16" fmla="*/ 625719 h 1765035"/>
                    <a:gd name="connsiteX17" fmla="*/ 61788 w 1597223"/>
                    <a:gd name="connsiteY17" fmla="*/ 576189 h 1765035"/>
                    <a:gd name="connsiteX18" fmla="*/ 828 w 1597223"/>
                    <a:gd name="connsiteY18" fmla="*/ 469509 h 1765035"/>
                    <a:gd name="connsiteX19" fmla="*/ 99888 w 1597223"/>
                    <a:gd name="connsiteY19" fmla="*/ 378069 h 1765035"/>
                    <a:gd name="connsiteX20" fmla="*/ 275148 w 1597223"/>
                    <a:gd name="connsiteY20" fmla="*/ 366639 h 1765035"/>
                    <a:gd name="connsiteX21" fmla="*/ 469458 w 1597223"/>
                    <a:gd name="connsiteY21" fmla="*/ 499989 h 1765035"/>
                    <a:gd name="connsiteX22" fmla="*/ 675198 w 1597223"/>
                    <a:gd name="connsiteY22" fmla="*/ 755259 h 1765035"/>
                    <a:gd name="connsiteX23" fmla="*/ 705678 w 1597223"/>
                    <a:gd name="connsiteY23" fmla="*/ 682869 h 1765035"/>
                    <a:gd name="connsiteX24" fmla="*/ 658053 w 1597223"/>
                    <a:gd name="connsiteY24" fmla="*/ 490464 h 1765035"/>
                    <a:gd name="connsiteX25" fmla="*/ 677103 w 1597223"/>
                    <a:gd name="connsiteY25" fmla="*/ 223764 h 1765035"/>
                    <a:gd name="connsiteX26" fmla="*/ 858078 w 1597223"/>
                    <a:gd name="connsiteY26" fmla="*/ 10404 h 1765035"/>
                    <a:gd name="connsiteX27" fmla="*/ 1052388 w 1597223"/>
                    <a:gd name="connsiteY27" fmla="*/ 50409 h 1765035"/>
                    <a:gd name="connsiteX28" fmla="*/ 1098108 w 1597223"/>
                    <a:gd name="connsiteY28" fmla="*/ 200904 h 1765035"/>
                    <a:gd name="connsiteX29" fmla="*/ 922848 w 1597223"/>
                    <a:gd name="connsiteY29" fmla="*/ 345684 h 1765035"/>
                    <a:gd name="connsiteX30" fmla="*/ 806643 w 1597223"/>
                    <a:gd name="connsiteY30" fmla="*/ 522849 h 1765035"/>
                    <a:gd name="connsiteX31" fmla="*/ 819978 w 1597223"/>
                    <a:gd name="connsiteY31" fmla="*/ 823839 h 1765035"/>
                    <a:gd name="connsiteX32" fmla="*/ 945708 w 1597223"/>
                    <a:gd name="connsiteY32" fmla="*/ 1109589 h 1765035"/>
                    <a:gd name="connsiteX33" fmla="*/ 1189548 w 1597223"/>
                    <a:gd name="connsiteY33" fmla="*/ 1364859 h 1765035"/>
                    <a:gd name="connsiteX34" fmla="*/ 1429578 w 1597223"/>
                    <a:gd name="connsiteY34" fmla="*/ 1494399 h 1765035"/>
                    <a:gd name="connsiteX35" fmla="*/ 1562928 w 1597223"/>
                    <a:gd name="connsiteY35" fmla="*/ 1555359 h 1765035"/>
                    <a:gd name="connsiteX0" fmla="*/ 1562928 w 1597223"/>
                    <a:gd name="connsiteY0" fmla="*/ 1555359 h 1765035"/>
                    <a:gd name="connsiteX1" fmla="*/ 1597218 w 1597223"/>
                    <a:gd name="connsiteY1" fmla="*/ 1650609 h 1765035"/>
                    <a:gd name="connsiteX2" fmla="*/ 1562928 w 1597223"/>
                    <a:gd name="connsiteY2" fmla="*/ 1764909 h 1765035"/>
                    <a:gd name="connsiteX3" fmla="*/ 1383858 w 1597223"/>
                    <a:gd name="connsiteY3" fmla="*/ 1627749 h 1765035"/>
                    <a:gd name="connsiteX4" fmla="*/ 1002858 w 1597223"/>
                    <a:gd name="connsiteY4" fmla="*/ 1490589 h 1765035"/>
                    <a:gd name="connsiteX5" fmla="*/ 705678 w 1597223"/>
                    <a:gd name="connsiteY5" fmla="*/ 1486779 h 1765035"/>
                    <a:gd name="connsiteX6" fmla="*/ 370398 w 1597223"/>
                    <a:gd name="connsiteY6" fmla="*/ 1559169 h 1765035"/>
                    <a:gd name="connsiteX7" fmla="*/ 157038 w 1597223"/>
                    <a:gd name="connsiteY7" fmla="*/ 1547739 h 1765035"/>
                    <a:gd name="connsiteX8" fmla="*/ 96078 w 1597223"/>
                    <a:gd name="connsiteY8" fmla="*/ 1452489 h 1765035"/>
                    <a:gd name="connsiteX9" fmla="*/ 206568 w 1597223"/>
                    <a:gd name="connsiteY9" fmla="*/ 1330569 h 1765035"/>
                    <a:gd name="connsiteX10" fmla="*/ 568518 w 1597223"/>
                    <a:gd name="connsiteY10" fmla="*/ 1292469 h 1765035"/>
                    <a:gd name="connsiteX11" fmla="*/ 903798 w 1597223"/>
                    <a:gd name="connsiteY11" fmla="*/ 1357239 h 1765035"/>
                    <a:gd name="connsiteX12" fmla="*/ 995238 w 1597223"/>
                    <a:gd name="connsiteY12" fmla="*/ 1372479 h 1765035"/>
                    <a:gd name="connsiteX13" fmla="*/ 899988 w 1597223"/>
                    <a:gd name="connsiteY13" fmla="*/ 1235319 h 1765035"/>
                    <a:gd name="connsiteX14" fmla="*/ 705678 w 1597223"/>
                    <a:gd name="connsiteY14" fmla="*/ 957189 h 1765035"/>
                    <a:gd name="connsiteX15" fmla="*/ 526608 w 1597223"/>
                    <a:gd name="connsiteY15" fmla="*/ 732399 h 1765035"/>
                    <a:gd name="connsiteX16" fmla="*/ 217998 w 1597223"/>
                    <a:gd name="connsiteY16" fmla="*/ 625719 h 1765035"/>
                    <a:gd name="connsiteX17" fmla="*/ 61788 w 1597223"/>
                    <a:gd name="connsiteY17" fmla="*/ 576189 h 1765035"/>
                    <a:gd name="connsiteX18" fmla="*/ 828 w 1597223"/>
                    <a:gd name="connsiteY18" fmla="*/ 469509 h 1765035"/>
                    <a:gd name="connsiteX19" fmla="*/ 99888 w 1597223"/>
                    <a:gd name="connsiteY19" fmla="*/ 378069 h 1765035"/>
                    <a:gd name="connsiteX20" fmla="*/ 275148 w 1597223"/>
                    <a:gd name="connsiteY20" fmla="*/ 366639 h 1765035"/>
                    <a:gd name="connsiteX21" fmla="*/ 469458 w 1597223"/>
                    <a:gd name="connsiteY21" fmla="*/ 499989 h 1765035"/>
                    <a:gd name="connsiteX22" fmla="*/ 671388 w 1597223"/>
                    <a:gd name="connsiteY22" fmla="*/ 726684 h 1765035"/>
                    <a:gd name="connsiteX23" fmla="*/ 705678 w 1597223"/>
                    <a:gd name="connsiteY23" fmla="*/ 682869 h 1765035"/>
                    <a:gd name="connsiteX24" fmla="*/ 658053 w 1597223"/>
                    <a:gd name="connsiteY24" fmla="*/ 490464 h 1765035"/>
                    <a:gd name="connsiteX25" fmla="*/ 677103 w 1597223"/>
                    <a:gd name="connsiteY25" fmla="*/ 223764 h 1765035"/>
                    <a:gd name="connsiteX26" fmla="*/ 858078 w 1597223"/>
                    <a:gd name="connsiteY26" fmla="*/ 10404 h 1765035"/>
                    <a:gd name="connsiteX27" fmla="*/ 1052388 w 1597223"/>
                    <a:gd name="connsiteY27" fmla="*/ 50409 h 1765035"/>
                    <a:gd name="connsiteX28" fmla="*/ 1098108 w 1597223"/>
                    <a:gd name="connsiteY28" fmla="*/ 200904 h 1765035"/>
                    <a:gd name="connsiteX29" fmla="*/ 922848 w 1597223"/>
                    <a:gd name="connsiteY29" fmla="*/ 345684 h 1765035"/>
                    <a:gd name="connsiteX30" fmla="*/ 806643 w 1597223"/>
                    <a:gd name="connsiteY30" fmla="*/ 522849 h 1765035"/>
                    <a:gd name="connsiteX31" fmla="*/ 819978 w 1597223"/>
                    <a:gd name="connsiteY31" fmla="*/ 823839 h 1765035"/>
                    <a:gd name="connsiteX32" fmla="*/ 945708 w 1597223"/>
                    <a:gd name="connsiteY32" fmla="*/ 1109589 h 1765035"/>
                    <a:gd name="connsiteX33" fmla="*/ 1189548 w 1597223"/>
                    <a:gd name="connsiteY33" fmla="*/ 1364859 h 1765035"/>
                    <a:gd name="connsiteX34" fmla="*/ 1429578 w 1597223"/>
                    <a:gd name="connsiteY34" fmla="*/ 1494399 h 1765035"/>
                    <a:gd name="connsiteX35" fmla="*/ 1562928 w 1597223"/>
                    <a:gd name="connsiteY35" fmla="*/ 1555359 h 1765035"/>
                    <a:gd name="connsiteX0" fmla="*/ 1562928 w 1597223"/>
                    <a:gd name="connsiteY0" fmla="*/ 1555359 h 1765035"/>
                    <a:gd name="connsiteX1" fmla="*/ 1597218 w 1597223"/>
                    <a:gd name="connsiteY1" fmla="*/ 1650609 h 1765035"/>
                    <a:gd name="connsiteX2" fmla="*/ 1562928 w 1597223"/>
                    <a:gd name="connsiteY2" fmla="*/ 1764909 h 1765035"/>
                    <a:gd name="connsiteX3" fmla="*/ 1383858 w 1597223"/>
                    <a:gd name="connsiteY3" fmla="*/ 1627749 h 1765035"/>
                    <a:gd name="connsiteX4" fmla="*/ 1002858 w 1597223"/>
                    <a:gd name="connsiteY4" fmla="*/ 1490589 h 1765035"/>
                    <a:gd name="connsiteX5" fmla="*/ 705678 w 1597223"/>
                    <a:gd name="connsiteY5" fmla="*/ 1486779 h 1765035"/>
                    <a:gd name="connsiteX6" fmla="*/ 370398 w 1597223"/>
                    <a:gd name="connsiteY6" fmla="*/ 1559169 h 1765035"/>
                    <a:gd name="connsiteX7" fmla="*/ 157038 w 1597223"/>
                    <a:gd name="connsiteY7" fmla="*/ 1547739 h 1765035"/>
                    <a:gd name="connsiteX8" fmla="*/ 96078 w 1597223"/>
                    <a:gd name="connsiteY8" fmla="*/ 1452489 h 1765035"/>
                    <a:gd name="connsiteX9" fmla="*/ 206568 w 1597223"/>
                    <a:gd name="connsiteY9" fmla="*/ 1330569 h 1765035"/>
                    <a:gd name="connsiteX10" fmla="*/ 568518 w 1597223"/>
                    <a:gd name="connsiteY10" fmla="*/ 1292469 h 1765035"/>
                    <a:gd name="connsiteX11" fmla="*/ 903798 w 1597223"/>
                    <a:gd name="connsiteY11" fmla="*/ 1357239 h 1765035"/>
                    <a:gd name="connsiteX12" fmla="*/ 995238 w 1597223"/>
                    <a:gd name="connsiteY12" fmla="*/ 1372479 h 1765035"/>
                    <a:gd name="connsiteX13" fmla="*/ 899988 w 1597223"/>
                    <a:gd name="connsiteY13" fmla="*/ 1235319 h 1765035"/>
                    <a:gd name="connsiteX14" fmla="*/ 705678 w 1597223"/>
                    <a:gd name="connsiteY14" fmla="*/ 957189 h 1765035"/>
                    <a:gd name="connsiteX15" fmla="*/ 526608 w 1597223"/>
                    <a:gd name="connsiteY15" fmla="*/ 732399 h 1765035"/>
                    <a:gd name="connsiteX16" fmla="*/ 217998 w 1597223"/>
                    <a:gd name="connsiteY16" fmla="*/ 625719 h 1765035"/>
                    <a:gd name="connsiteX17" fmla="*/ 61788 w 1597223"/>
                    <a:gd name="connsiteY17" fmla="*/ 576189 h 1765035"/>
                    <a:gd name="connsiteX18" fmla="*/ 828 w 1597223"/>
                    <a:gd name="connsiteY18" fmla="*/ 469509 h 1765035"/>
                    <a:gd name="connsiteX19" fmla="*/ 99888 w 1597223"/>
                    <a:gd name="connsiteY19" fmla="*/ 378069 h 1765035"/>
                    <a:gd name="connsiteX20" fmla="*/ 275148 w 1597223"/>
                    <a:gd name="connsiteY20" fmla="*/ 366639 h 1765035"/>
                    <a:gd name="connsiteX21" fmla="*/ 480888 w 1597223"/>
                    <a:gd name="connsiteY21" fmla="*/ 511419 h 1765035"/>
                    <a:gd name="connsiteX22" fmla="*/ 671388 w 1597223"/>
                    <a:gd name="connsiteY22" fmla="*/ 726684 h 1765035"/>
                    <a:gd name="connsiteX23" fmla="*/ 705678 w 1597223"/>
                    <a:gd name="connsiteY23" fmla="*/ 682869 h 1765035"/>
                    <a:gd name="connsiteX24" fmla="*/ 658053 w 1597223"/>
                    <a:gd name="connsiteY24" fmla="*/ 490464 h 1765035"/>
                    <a:gd name="connsiteX25" fmla="*/ 677103 w 1597223"/>
                    <a:gd name="connsiteY25" fmla="*/ 223764 h 1765035"/>
                    <a:gd name="connsiteX26" fmla="*/ 858078 w 1597223"/>
                    <a:gd name="connsiteY26" fmla="*/ 10404 h 1765035"/>
                    <a:gd name="connsiteX27" fmla="*/ 1052388 w 1597223"/>
                    <a:gd name="connsiteY27" fmla="*/ 50409 h 1765035"/>
                    <a:gd name="connsiteX28" fmla="*/ 1098108 w 1597223"/>
                    <a:gd name="connsiteY28" fmla="*/ 200904 h 1765035"/>
                    <a:gd name="connsiteX29" fmla="*/ 922848 w 1597223"/>
                    <a:gd name="connsiteY29" fmla="*/ 345684 h 1765035"/>
                    <a:gd name="connsiteX30" fmla="*/ 806643 w 1597223"/>
                    <a:gd name="connsiteY30" fmla="*/ 522849 h 1765035"/>
                    <a:gd name="connsiteX31" fmla="*/ 819978 w 1597223"/>
                    <a:gd name="connsiteY31" fmla="*/ 823839 h 1765035"/>
                    <a:gd name="connsiteX32" fmla="*/ 945708 w 1597223"/>
                    <a:gd name="connsiteY32" fmla="*/ 1109589 h 1765035"/>
                    <a:gd name="connsiteX33" fmla="*/ 1189548 w 1597223"/>
                    <a:gd name="connsiteY33" fmla="*/ 1364859 h 1765035"/>
                    <a:gd name="connsiteX34" fmla="*/ 1429578 w 1597223"/>
                    <a:gd name="connsiteY34" fmla="*/ 1494399 h 1765035"/>
                    <a:gd name="connsiteX35" fmla="*/ 1562928 w 1597223"/>
                    <a:gd name="connsiteY35" fmla="*/ 1555359 h 1765035"/>
                    <a:gd name="connsiteX0" fmla="*/ 1562928 w 1597223"/>
                    <a:gd name="connsiteY0" fmla="*/ 1555359 h 1765035"/>
                    <a:gd name="connsiteX1" fmla="*/ 1597218 w 1597223"/>
                    <a:gd name="connsiteY1" fmla="*/ 1650609 h 1765035"/>
                    <a:gd name="connsiteX2" fmla="*/ 1562928 w 1597223"/>
                    <a:gd name="connsiteY2" fmla="*/ 1764909 h 1765035"/>
                    <a:gd name="connsiteX3" fmla="*/ 1383858 w 1597223"/>
                    <a:gd name="connsiteY3" fmla="*/ 1627749 h 1765035"/>
                    <a:gd name="connsiteX4" fmla="*/ 1002858 w 1597223"/>
                    <a:gd name="connsiteY4" fmla="*/ 1490589 h 1765035"/>
                    <a:gd name="connsiteX5" fmla="*/ 705678 w 1597223"/>
                    <a:gd name="connsiteY5" fmla="*/ 1486779 h 1765035"/>
                    <a:gd name="connsiteX6" fmla="*/ 370398 w 1597223"/>
                    <a:gd name="connsiteY6" fmla="*/ 1559169 h 1765035"/>
                    <a:gd name="connsiteX7" fmla="*/ 157038 w 1597223"/>
                    <a:gd name="connsiteY7" fmla="*/ 1547739 h 1765035"/>
                    <a:gd name="connsiteX8" fmla="*/ 96078 w 1597223"/>
                    <a:gd name="connsiteY8" fmla="*/ 1452489 h 1765035"/>
                    <a:gd name="connsiteX9" fmla="*/ 206568 w 1597223"/>
                    <a:gd name="connsiteY9" fmla="*/ 1330569 h 1765035"/>
                    <a:gd name="connsiteX10" fmla="*/ 568518 w 1597223"/>
                    <a:gd name="connsiteY10" fmla="*/ 1292469 h 1765035"/>
                    <a:gd name="connsiteX11" fmla="*/ 903798 w 1597223"/>
                    <a:gd name="connsiteY11" fmla="*/ 1357239 h 1765035"/>
                    <a:gd name="connsiteX12" fmla="*/ 995238 w 1597223"/>
                    <a:gd name="connsiteY12" fmla="*/ 1372479 h 1765035"/>
                    <a:gd name="connsiteX13" fmla="*/ 899988 w 1597223"/>
                    <a:gd name="connsiteY13" fmla="*/ 1235319 h 1765035"/>
                    <a:gd name="connsiteX14" fmla="*/ 705678 w 1597223"/>
                    <a:gd name="connsiteY14" fmla="*/ 957189 h 1765035"/>
                    <a:gd name="connsiteX15" fmla="*/ 526608 w 1597223"/>
                    <a:gd name="connsiteY15" fmla="*/ 732399 h 1765035"/>
                    <a:gd name="connsiteX16" fmla="*/ 217998 w 1597223"/>
                    <a:gd name="connsiteY16" fmla="*/ 625719 h 1765035"/>
                    <a:gd name="connsiteX17" fmla="*/ 61788 w 1597223"/>
                    <a:gd name="connsiteY17" fmla="*/ 576189 h 1765035"/>
                    <a:gd name="connsiteX18" fmla="*/ 828 w 1597223"/>
                    <a:gd name="connsiteY18" fmla="*/ 469509 h 1765035"/>
                    <a:gd name="connsiteX19" fmla="*/ 99888 w 1597223"/>
                    <a:gd name="connsiteY19" fmla="*/ 378069 h 1765035"/>
                    <a:gd name="connsiteX20" fmla="*/ 313248 w 1597223"/>
                    <a:gd name="connsiteY20" fmla="*/ 399024 h 1765035"/>
                    <a:gd name="connsiteX21" fmla="*/ 480888 w 1597223"/>
                    <a:gd name="connsiteY21" fmla="*/ 511419 h 1765035"/>
                    <a:gd name="connsiteX22" fmla="*/ 671388 w 1597223"/>
                    <a:gd name="connsiteY22" fmla="*/ 726684 h 1765035"/>
                    <a:gd name="connsiteX23" fmla="*/ 705678 w 1597223"/>
                    <a:gd name="connsiteY23" fmla="*/ 682869 h 1765035"/>
                    <a:gd name="connsiteX24" fmla="*/ 658053 w 1597223"/>
                    <a:gd name="connsiteY24" fmla="*/ 490464 h 1765035"/>
                    <a:gd name="connsiteX25" fmla="*/ 677103 w 1597223"/>
                    <a:gd name="connsiteY25" fmla="*/ 223764 h 1765035"/>
                    <a:gd name="connsiteX26" fmla="*/ 858078 w 1597223"/>
                    <a:gd name="connsiteY26" fmla="*/ 10404 h 1765035"/>
                    <a:gd name="connsiteX27" fmla="*/ 1052388 w 1597223"/>
                    <a:gd name="connsiteY27" fmla="*/ 50409 h 1765035"/>
                    <a:gd name="connsiteX28" fmla="*/ 1098108 w 1597223"/>
                    <a:gd name="connsiteY28" fmla="*/ 200904 h 1765035"/>
                    <a:gd name="connsiteX29" fmla="*/ 922848 w 1597223"/>
                    <a:gd name="connsiteY29" fmla="*/ 345684 h 1765035"/>
                    <a:gd name="connsiteX30" fmla="*/ 806643 w 1597223"/>
                    <a:gd name="connsiteY30" fmla="*/ 522849 h 1765035"/>
                    <a:gd name="connsiteX31" fmla="*/ 819978 w 1597223"/>
                    <a:gd name="connsiteY31" fmla="*/ 823839 h 1765035"/>
                    <a:gd name="connsiteX32" fmla="*/ 945708 w 1597223"/>
                    <a:gd name="connsiteY32" fmla="*/ 1109589 h 1765035"/>
                    <a:gd name="connsiteX33" fmla="*/ 1189548 w 1597223"/>
                    <a:gd name="connsiteY33" fmla="*/ 1364859 h 1765035"/>
                    <a:gd name="connsiteX34" fmla="*/ 1429578 w 1597223"/>
                    <a:gd name="connsiteY34" fmla="*/ 1494399 h 1765035"/>
                    <a:gd name="connsiteX35" fmla="*/ 1562928 w 1597223"/>
                    <a:gd name="connsiteY35" fmla="*/ 1555359 h 1765035"/>
                    <a:gd name="connsiteX0" fmla="*/ 1565121 w 1599416"/>
                    <a:gd name="connsiteY0" fmla="*/ 1555359 h 1765035"/>
                    <a:gd name="connsiteX1" fmla="*/ 1599411 w 1599416"/>
                    <a:gd name="connsiteY1" fmla="*/ 1650609 h 1765035"/>
                    <a:gd name="connsiteX2" fmla="*/ 1565121 w 1599416"/>
                    <a:gd name="connsiteY2" fmla="*/ 1764909 h 1765035"/>
                    <a:gd name="connsiteX3" fmla="*/ 1386051 w 1599416"/>
                    <a:gd name="connsiteY3" fmla="*/ 1627749 h 1765035"/>
                    <a:gd name="connsiteX4" fmla="*/ 1005051 w 1599416"/>
                    <a:gd name="connsiteY4" fmla="*/ 1490589 h 1765035"/>
                    <a:gd name="connsiteX5" fmla="*/ 707871 w 1599416"/>
                    <a:gd name="connsiteY5" fmla="*/ 1486779 h 1765035"/>
                    <a:gd name="connsiteX6" fmla="*/ 372591 w 1599416"/>
                    <a:gd name="connsiteY6" fmla="*/ 1559169 h 1765035"/>
                    <a:gd name="connsiteX7" fmla="*/ 159231 w 1599416"/>
                    <a:gd name="connsiteY7" fmla="*/ 1547739 h 1765035"/>
                    <a:gd name="connsiteX8" fmla="*/ 98271 w 1599416"/>
                    <a:gd name="connsiteY8" fmla="*/ 1452489 h 1765035"/>
                    <a:gd name="connsiteX9" fmla="*/ 208761 w 1599416"/>
                    <a:gd name="connsiteY9" fmla="*/ 1330569 h 1765035"/>
                    <a:gd name="connsiteX10" fmla="*/ 570711 w 1599416"/>
                    <a:gd name="connsiteY10" fmla="*/ 1292469 h 1765035"/>
                    <a:gd name="connsiteX11" fmla="*/ 905991 w 1599416"/>
                    <a:gd name="connsiteY11" fmla="*/ 1357239 h 1765035"/>
                    <a:gd name="connsiteX12" fmla="*/ 997431 w 1599416"/>
                    <a:gd name="connsiteY12" fmla="*/ 1372479 h 1765035"/>
                    <a:gd name="connsiteX13" fmla="*/ 902181 w 1599416"/>
                    <a:gd name="connsiteY13" fmla="*/ 1235319 h 1765035"/>
                    <a:gd name="connsiteX14" fmla="*/ 707871 w 1599416"/>
                    <a:gd name="connsiteY14" fmla="*/ 957189 h 1765035"/>
                    <a:gd name="connsiteX15" fmla="*/ 528801 w 1599416"/>
                    <a:gd name="connsiteY15" fmla="*/ 732399 h 1765035"/>
                    <a:gd name="connsiteX16" fmla="*/ 220191 w 1599416"/>
                    <a:gd name="connsiteY16" fmla="*/ 625719 h 1765035"/>
                    <a:gd name="connsiteX17" fmla="*/ 63981 w 1599416"/>
                    <a:gd name="connsiteY17" fmla="*/ 576189 h 1765035"/>
                    <a:gd name="connsiteX18" fmla="*/ 3021 w 1599416"/>
                    <a:gd name="connsiteY18" fmla="*/ 469509 h 1765035"/>
                    <a:gd name="connsiteX19" fmla="*/ 149706 w 1599416"/>
                    <a:gd name="connsiteY19" fmla="*/ 376164 h 1765035"/>
                    <a:gd name="connsiteX20" fmla="*/ 315441 w 1599416"/>
                    <a:gd name="connsiteY20" fmla="*/ 399024 h 1765035"/>
                    <a:gd name="connsiteX21" fmla="*/ 483081 w 1599416"/>
                    <a:gd name="connsiteY21" fmla="*/ 511419 h 1765035"/>
                    <a:gd name="connsiteX22" fmla="*/ 673581 w 1599416"/>
                    <a:gd name="connsiteY22" fmla="*/ 726684 h 1765035"/>
                    <a:gd name="connsiteX23" fmla="*/ 707871 w 1599416"/>
                    <a:gd name="connsiteY23" fmla="*/ 682869 h 1765035"/>
                    <a:gd name="connsiteX24" fmla="*/ 660246 w 1599416"/>
                    <a:gd name="connsiteY24" fmla="*/ 490464 h 1765035"/>
                    <a:gd name="connsiteX25" fmla="*/ 679296 w 1599416"/>
                    <a:gd name="connsiteY25" fmla="*/ 223764 h 1765035"/>
                    <a:gd name="connsiteX26" fmla="*/ 860271 w 1599416"/>
                    <a:gd name="connsiteY26" fmla="*/ 10404 h 1765035"/>
                    <a:gd name="connsiteX27" fmla="*/ 1054581 w 1599416"/>
                    <a:gd name="connsiteY27" fmla="*/ 50409 h 1765035"/>
                    <a:gd name="connsiteX28" fmla="*/ 1100301 w 1599416"/>
                    <a:gd name="connsiteY28" fmla="*/ 200904 h 1765035"/>
                    <a:gd name="connsiteX29" fmla="*/ 925041 w 1599416"/>
                    <a:gd name="connsiteY29" fmla="*/ 345684 h 1765035"/>
                    <a:gd name="connsiteX30" fmla="*/ 808836 w 1599416"/>
                    <a:gd name="connsiteY30" fmla="*/ 522849 h 1765035"/>
                    <a:gd name="connsiteX31" fmla="*/ 822171 w 1599416"/>
                    <a:gd name="connsiteY31" fmla="*/ 823839 h 1765035"/>
                    <a:gd name="connsiteX32" fmla="*/ 947901 w 1599416"/>
                    <a:gd name="connsiteY32" fmla="*/ 1109589 h 1765035"/>
                    <a:gd name="connsiteX33" fmla="*/ 1191741 w 1599416"/>
                    <a:gd name="connsiteY33" fmla="*/ 1364859 h 1765035"/>
                    <a:gd name="connsiteX34" fmla="*/ 1431771 w 1599416"/>
                    <a:gd name="connsiteY34" fmla="*/ 1494399 h 1765035"/>
                    <a:gd name="connsiteX35" fmla="*/ 1565121 w 1599416"/>
                    <a:gd name="connsiteY35" fmla="*/ 1555359 h 1765035"/>
                    <a:gd name="connsiteX0" fmla="*/ 1543926 w 1578221"/>
                    <a:gd name="connsiteY0" fmla="*/ 1555359 h 1765035"/>
                    <a:gd name="connsiteX1" fmla="*/ 1578216 w 1578221"/>
                    <a:gd name="connsiteY1" fmla="*/ 1650609 h 1765035"/>
                    <a:gd name="connsiteX2" fmla="*/ 1543926 w 1578221"/>
                    <a:gd name="connsiteY2" fmla="*/ 1764909 h 1765035"/>
                    <a:gd name="connsiteX3" fmla="*/ 1364856 w 1578221"/>
                    <a:gd name="connsiteY3" fmla="*/ 1627749 h 1765035"/>
                    <a:gd name="connsiteX4" fmla="*/ 983856 w 1578221"/>
                    <a:gd name="connsiteY4" fmla="*/ 1490589 h 1765035"/>
                    <a:gd name="connsiteX5" fmla="*/ 686676 w 1578221"/>
                    <a:gd name="connsiteY5" fmla="*/ 1486779 h 1765035"/>
                    <a:gd name="connsiteX6" fmla="*/ 351396 w 1578221"/>
                    <a:gd name="connsiteY6" fmla="*/ 1559169 h 1765035"/>
                    <a:gd name="connsiteX7" fmla="*/ 138036 w 1578221"/>
                    <a:gd name="connsiteY7" fmla="*/ 1547739 h 1765035"/>
                    <a:gd name="connsiteX8" fmla="*/ 77076 w 1578221"/>
                    <a:gd name="connsiteY8" fmla="*/ 1452489 h 1765035"/>
                    <a:gd name="connsiteX9" fmla="*/ 187566 w 1578221"/>
                    <a:gd name="connsiteY9" fmla="*/ 1330569 h 1765035"/>
                    <a:gd name="connsiteX10" fmla="*/ 549516 w 1578221"/>
                    <a:gd name="connsiteY10" fmla="*/ 1292469 h 1765035"/>
                    <a:gd name="connsiteX11" fmla="*/ 884796 w 1578221"/>
                    <a:gd name="connsiteY11" fmla="*/ 1357239 h 1765035"/>
                    <a:gd name="connsiteX12" fmla="*/ 976236 w 1578221"/>
                    <a:gd name="connsiteY12" fmla="*/ 1372479 h 1765035"/>
                    <a:gd name="connsiteX13" fmla="*/ 880986 w 1578221"/>
                    <a:gd name="connsiteY13" fmla="*/ 1235319 h 1765035"/>
                    <a:gd name="connsiteX14" fmla="*/ 686676 w 1578221"/>
                    <a:gd name="connsiteY14" fmla="*/ 957189 h 1765035"/>
                    <a:gd name="connsiteX15" fmla="*/ 507606 w 1578221"/>
                    <a:gd name="connsiteY15" fmla="*/ 732399 h 1765035"/>
                    <a:gd name="connsiteX16" fmla="*/ 198996 w 1578221"/>
                    <a:gd name="connsiteY16" fmla="*/ 625719 h 1765035"/>
                    <a:gd name="connsiteX17" fmla="*/ 42786 w 1578221"/>
                    <a:gd name="connsiteY17" fmla="*/ 576189 h 1765035"/>
                    <a:gd name="connsiteX18" fmla="*/ 4686 w 1578221"/>
                    <a:gd name="connsiteY18" fmla="*/ 469509 h 1765035"/>
                    <a:gd name="connsiteX19" fmla="*/ 128511 w 1578221"/>
                    <a:gd name="connsiteY19" fmla="*/ 376164 h 1765035"/>
                    <a:gd name="connsiteX20" fmla="*/ 294246 w 1578221"/>
                    <a:gd name="connsiteY20" fmla="*/ 399024 h 1765035"/>
                    <a:gd name="connsiteX21" fmla="*/ 461886 w 1578221"/>
                    <a:gd name="connsiteY21" fmla="*/ 511419 h 1765035"/>
                    <a:gd name="connsiteX22" fmla="*/ 652386 w 1578221"/>
                    <a:gd name="connsiteY22" fmla="*/ 726684 h 1765035"/>
                    <a:gd name="connsiteX23" fmla="*/ 686676 w 1578221"/>
                    <a:gd name="connsiteY23" fmla="*/ 682869 h 1765035"/>
                    <a:gd name="connsiteX24" fmla="*/ 639051 w 1578221"/>
                    <a:gd name="connsiteY24" fmla="*/ 490464 h 1765035"/>
                    <a:gd name="connsiteX25" fmla="*/ 658101 w 1578221"/>
                    <a:gd name="connsiteY25" fmla="*/ 223764 h 1765035"/>
                    <a:gd name="connsiteX26" fmla="*/ 839076 w 1578221"/>
                    <a:gd name="connsiteY26" fmla="*/ 10404 h 1765035"/>
                    <a:gd name="connsiteX27" fmla="*/ 1033386 w 1578221"/>
                    <a:gd name="connsiteY27" fmla="*/ 50409 h 1765035"/>
                    <a:gd name="connsiteX28" fmla="*/ 1079106 w 1578221"/>
                    <a:gd name="connsiteY28" fmla="*/ 200904 h 1765035"/>
                    <a:gd name="connsiteX29" fmla="*/ 903846 w 1578221"/>
                    <a:gd name="connsiteY29" fmla="*/ 345684 h 1765035"/>
                    <a:gd name="connsiteX30" fmla="*/ 787641 w 1578221"/>
                    <a:gd name="connsiteY30" fmla="*/ 522849 h 1765035"/>
                    <a:gd name="connsiteX31" fmla="*/ 800976 w 1578221"/>
                    <a:gd name="connsiteY31" fmla="*/ 823839 h 1765035"/>
                    <a:gd name="connsiteX32" fmla="*/ 926706 w 1578221"/>
                    <a:gd name="connsiteY32" fmla="*/ 1109589 h 1765035"/>
                    <a:gd name="connsiteX33" fmla="*/ 1170546 w 1578221"/>
                    <a:gd name="connsiteY33" fmla="*/ 1364859 h 1765035"/>
                    <a:gd name="connsiteX34" fmla="*/ 1410576 w 1578221"/>
                    <a:gd name="connsiteY34" fmla="*/ 1494399 h 1765035"/>
                    <a:gd name="connsiteX35" fmla="*/ 1543926 w 1578221"/>
                    <a:gd name="connsiteY35" fmla="*/ 1555359 h 1765035"/>
                    <a:gd name="connsiteX0" fmla="*/ 1557915 w 1592210"/>
                    <a:gd name="connsiteY0" fmla="*/ 1555359 h 1765035"/>
                    <a:gd name="connsiteX1" fmla="*/ 1592205 w 1592210"/>
                    <a:gd name="connsiteY1" fmla="*/ 1650609 h 1765035"/>
                    <a:gd name="connsiteX2" fmla="*/ 1557915 w 1592210"/>
                    <a:gd name="connsiteY2" fmla="*/ 1764909 h 1765035"/>
                    <a:gd name="connsiteX3" fmla="*/ 1378845 w 1592210"/>
                    <a:gd name="connsiteY3" fmla="*/ 1627749 h 1765035"/>
                    <a:gd name="connsiteX4" fmla="*/ 997845 w 1592210"/>
                    <a:gd name="connsiteY4" fmla="*/ 1490589 h 1765035"/>
                    <a:gd name="connsiteX5" fmla="*/ 700665 w 1592210"/>
                    <a:gd name="connsiteY5" fmla="*/ 1486779 h 1765035"/>
                    <a:gd name="connsiteX6" fmla="*/ 365385 w 1592210"/>
                    <a:gd name="connsiteY6" fmla="*/ 1559169 h 1765035"/>
                    <a:gd name="connsiteX7" fmla="*/ 152025 w 1592210"/>
                    <a:gd name="connsiteY7" fmla="*/ 1547739 h 1765035"/>
                    <a:gd name="connsiteX8" fmla="*/ 91065 w 1592210"/>
                    <a:gd name="connsiteY8" fmla="*/ 1452489 h 1765035"/>
                    <a:gd name="connsiteX9" fmla="*/ 201555 w 1592210"/>
                    <a:gd name="connsiteY9" fmla="*/ 1330569 h 1765035"/>
                    <a:gd name="connsiteX10" fmla="*/ 563505 w 1592210"/>
                    <a:gd name="connsiteY10" fmla="*/ 1292469 h 1765035"/>
                    <a:gd name="connsiteX11" fmla="*/ 898785 w 1592210"/>
                    <a:gd name="connsiteY11" fmla="*/ 1357239 h 1765035"/>
                    <a:gd name="connsiteX12" fmla="*/ 990225 w 1592210"/>
                    <a:gd name="connsiteY12" fmla="*/ 1372479 h 1765035"/>
                    <a:gd name="connsiteX13" fmla="*/ 894975 w 1592210"/>
                    <a:gd name="connsiteY13" fmla="*/ 1235319 h 1765035"/>
                    <a:gd name="connsiteX14" fmla="*/ 700665 w 1592210"/>
                    <a:gd name="connsiteY14" fmla="*/ 957189 h 1765035"/>
                    <a:gd name="connsiteX15" fmla="*/ 521595 w 1592210"/>
                    <a:gd name="connsiteY15" fmla="*/ 732399 h 1765035"/>
                    <a:gd name="connsiteX16" fmla="*/ 212985 w 1592210"/>
                    <a:gd name="connsiteY16" fmla="*/ 625719 h 1765035"/>
                    <a:gd name="connsiteX17" fmla="*/ 56775 w 1592210"/>
                    <a:gd name="connsiteY17" fmla="*/ 576189 h 1765035"/>
                    <a:gd name="connsiteX18" fmla="*/ 3435 w 1592210"/>
                    <a:gd name="connsiteY18" fmla="*/ 458079 h 1765035"/>
                    <a:gd name="connsiteX19" fmla="*/ 142500 w 1592210"/>
                    <a:gd name="connsiteY19" fmla="*/ 376164 h 1765035"/>
                    <a:gd name="connsiteX20" fmla="*/ 308235 w 1592210"/>
                    <a:gd name="connsiteY20" fmla="*/ 399024 h 1765035"/>
                    <a:gd name="connsiteX21" fmla="*/ 475875 w 1592210"/>
                    <a:gd name="connsiteY21" fmla="*/ 511419 h 1765035"/>
                    <a:gd name="connsiteX22" fmla="*/ 666375 w 1592210"/>
                    <a:gd name="connsiteY22" fmla="*/ 726684 h 1765035"/>
                    <a:gd name="connsiteX23" fmla="*/ 700665 w 1592210"/>
                    <a:gd name="connsiteY23" fmla="*/ 682869 h 1765035"/>
                    <a:gd name="connsiteX24" fmla="*/ 653040 w 1592210"/>
                    <a:gd name="connsiteY24" fmla="*/ 490464 h 1765035"/>
                    <a:gd name="connsiteX25" fmla="*/ 672090 w 1592210"/>
                    <a:gd name="connsiteY25" fmla="*/ 223764 h 1765035"/>
                    <a:gd name="connsiteX26" fmla="*/ 853065 w 1592210"/>
                    <a:gd name="connsiteY26" fmla="*/ 10404 h 1765035"/>
                    <a:gd name="connsiteX27" fmla="*/ 1047375 w 1592210"/>
                    <a:gd name="connsiteY27" fmla="*/ 50409 h 1765035"/>
                    <a:gd name="connsiteX28" fmla="*/ 1093095 w 1592210"/>
                    <a:gd name="connsiteY28" fmla="*/ 200904 h 1765035"/>
                    <a:gd name="connsiteX29" fmla="*/ 917835 w 1592210"/>
                    <a:gd name="connsiteY29" fmla="*/ 345684 h 1765035"/>
                    <a:gd name="connsiteX30" fmla="*/ 801630 w 1592210"/>
                    <a:gd name="connsiteY30" fmla="*/ 522849 h 1765035"/>
                    <a:gd name="connsiteX31" fmla="*/ 814965 w 1592210"/>
                    <a:gd name="connsiteY31" fmla="*/ 823839 h 1765035"/>
                    <a:gd name="connsiteX32" fmla="*/ 940695 w 1592210"/>
                    <a:gd name="connsiteY32" fmla="*/ 1109589 h 1765035"/>
                    <a:gd name="connsiteX33" fmla="*/ 1184535 w 1592210"/>
                    <a:gd name="connsiteY33" fmla="*/ 1364859 h 1765035"/>
                    <a:gd name="connsiteX34" fmla="*/ 1424565 w 1592210"/>
                    <a:gd name="connsiteY34" fmla="*/ 1494399 h 1765035"/>
                    <a:gd name="connsiteX35" fmla="*/ 1557915 w 1592210"/>
                    <a:gd name="connsiteY35" fmla="*/ 1555359 h 1765035"/>
                    <a:gd name="connsiteX0" fmla="*/ 1568753 w 1603048"/>
                    <a:gd name="connsiteY0" fmla="*/ 1555359 h 1765035"/>
                    <a:gd name="connsiteX1" fmla="*/ 1603043 w 1603048"/>
                    <a:gd name="connsiteY1" fmla="*/ 1650609 h 1765035"/>
                    <a:gd name="connsiteX2" fmla="*/ 1568753 w 1603048"/>
                    <a:gd name="connsiteY2" fmla="*/ 1764909 h 1765035"/>
                    <a:gd name="connsiteX3" fmla="*/ 1389683 w 1603048"/>
                    <a:gd name="connsiteY3" fmla="*/ 1627749 h 1765035"/>
                    <a:gd name="connsiteX4" fmla="*/ 1008683 w 1603048"/>
                    <a:gd name="connsiteY4" fmla="*/ 1490589 h 1765035"/>
                    <a:gd name="connsiteX5" fmla="*/ 711503 w 1603048"/>
                    <a:gd name="connsiteY5" fmla="*/ 1486779 h 1765035"/>
                    <a:gd name="connsiteX6" fmla="*/ 376223 w 1603048"/>
                    <a:gd name="connsiteY6" fmla="*/ 1559169 h 1765035"/>
                    <a:gd name="connsiteX7" fmla="*/ 162863 w 1603048"/>
                    <a:gd name="connsiteY7" fmla="*/ 1547739 h 1765035"/>
                    <a:gd name="connsiteX8" fmla="*/ 101903 w 1603048"/>
                    <a:gd name="connsiteY8" fmla="*/ 1452489 h 1765035"/>
                    <a:gd name="connsiteX9" fmla="*/ 212393 w 1603048"/>
                    <a:gd name="connsiteY9" fmla="*/ 1330569 h 1765035"/>
                    <a:gd name="connsiteX10" fmla="*/ 574343 w 1603048"/>
                    <a:gd name="connsiteY10" fmla="*/ 1292469 h 1765035"/>
                    <a:gd name="connsiteX11" fmla="*/ 909623 w 1603048"/>
                    <a:gd name="connsiteY11" fmla="*/ 1357239 h 1765035"/>
                    <a:gd name="connsiteX12" fmla="*/ 1001063 w 1603048"/>
                    <a:gd name="connsiteY12" fmla="*/ 1372479 h 1765035"/>
                    <a:gd name="connsiteX13" fmla="*/ 905813 w 1603048"/>
                    <a:gd name="connsiteY13" fmla="*/ 1235319 h 1765035"/>
                    <a:gd name="connsiteX14" fmla="*/ 711503 w 1603048"/>
                    <a:gd name="connsiteY14" fmla="*/ 957189 h 1765035"/>
                    <a:gd name="connsiteX15" fmla="*/ 532433 w 1603048"/>
                    <a:gd name="connsiteY15" fmla="*/ 732399 h 1765035"/>
                    <a:gd name="connsiteX16" fmla="*/ 223823 w 1603048"/>
                    <a:gd name="connsiteY16" fmla="*/ 625719 h 1765035"/>
                    <a:gd name="connsiteX17" fmla="*/ 67613 w 1603048"/>
                    <a:gd name="connsiteY17" fmla="*/ 576189 h 1765035"/>
                    <a:gd name="connsiteX18" fmla="*/ 14273 w 1603048"/>
                    <a:gd name="connsiteY18" fmla="*/ 458079 h 1765035"/>
                    <a:gd name="connsiteX19" fmla="*/ 319073 w 1603048"/>
                    <a:gd name="connsiteY19" fmla="*/ 399024 h 1765035"/>
                    <a:gd name="connsiteX20" fmla="*/ 486713 w 1603048"/>
                    <a:gd name="connsiteY20" fmla="*/ 511419 h 1765035"/>
                    <a:gd name="connsiteX21" fmla="*/ 677213 w 1603048"/>
                    <a:gd name="connsiteY21" fmla="*/ 726684 h 1765035"/>
                    <a:gd name="connsiteX22" fmla="*/ 711503 w 1603048"/>
                    <a:gd name="connsiteY22" fmla="*/ 682869 h 1765035"/>
                    <a:gd name="connsiteX23" fmla="*/ 663878 w 1603048"/>
                    <a:gd name="connsiteY23" fmla="*/ 490464 h 1765035"/>
                    <a:gd name="connsiteX24" fmla="*/ 682928 w 1603048"/>
                    <a:gd name="connsiteY24" fmla="*/ 223764 h 1765035"/>
                    <a:gd name="connsiteX25" fmla="*/ 863903 w 1603048"/>
                    <a:gd name="connsiteY25" fmla="*/ 10404 h 1765035"/>
                    <a:gd name="connsiteX26" fmla="*/ 1058213 w 1603048"/>
                    <a:gd name="connsiteY26" fmla="*/ 50409 h 1765035"/>
                    <a:gd name="connsiteX27" fmla="*/ 1103933 w 1603048"/>
                    <a:gd name="connsiteY27" fmla="*/ 200904 h 1765035"/>
                    <a:gd name="connsiteX28" fmla="*/ 928673 w 1603048"/>
                    <a:gd name="connsiteY28" fmla="*/ 345684 h 1765035"/>
                    <a:gd name="connsiteX29" fmla="*/ 812468 w 1603048"/>
                    <a:gd name="connsiteY29" fmla="*/ 522849 h 1765035"/>
                    <a:gd name="connsiteX30" fmla="*/ 825803 w 1603048"/>
                    <a:gd name="connsiteY30" fmla="*/ 823839 h 1765035"/>
                    <a:gd name="connsiteX31" fmla="*/ 951533 w 1603048"/>
                    <a:gd name="connsiteY31" fmla="*/ 1109589 h 1765035"/>
                    <a:gd name="connsiteX32" fmla="*/ 1195373 w 1603048"/>
                    <a:gd name="connsiteY32" fmla="*/ 1364859 h 1765035"/>
                    <a:gd name="connsiteX33" fmla="*/ 1435403 w 1603048"/>
                    <a:gd name="connsiteY33" fmla="*/ 1494399 h 1765035"/>
                    <a:gd name="connsiteX34" fmla="*/ 1568753 w 1603048"/>
                    <a:gd name="connsiteY34" fmla="*/ 1555359 h 1765035"/>
                    <a:gd name="connsiteX0" fmla="*/ 1564964 w 1599259"/>
                    <a:gd name="connsiteY0" fmla="*/ 1555359 h 1765035"/>
                    <a:gd name="connsiteX1" fmla="*/ 1599254 w 1599259"/>
                    <a:gd name="connsiteY1" fmla="*/ 1650609 h 1765035"/>
                    <a:gd name="connsiteX2" fmla="*/ 1564964 w 1599259"/>
                    <a:gd name="connsiteY2" fmla="*/ 1764909 h 1765035"/>
                    <a:gd name="connsiteX3" fmla="*/ 1385894 w 1599259"/>
                    <a:gd name="connsiteY3" fmla="*/ 1627749 h 1765035"/>
                    <a:gd name="connsiteX4" fmla="*/ 1004894 w 1599259"/>
                    <a:gd name="connsiteY4" fmla="*/ 1490589 h 1765035"/>
                    <a:gd name="connsiteX5" fmla="*/ 707714 w 1599259"/>
                    <a:gd name="connsiteY5" fmla="*/ 1486779 h 1765035"/>
                    <a:gd name="connsiteX6" fmla="*/ 372434 w 1599259"/>
                    <a:gd name="connsiteY6" fmla="*/ 1559169 h 1765035"/>
                    <a:gd name="connsiteX7" fmla="*/ 159074 w 1599259"/>
                    <a:gd name="connsiteY7" fmla="*/ 1547739 h 1765035"/>
                    <a:gd name="connsiteX8" fmla="*/ 98114 w 1599259"/>
                    <a:gd name="connsiteY8" fmla="*/ 1452489 h 1765035"/>
                    <a:gd name="connsiteX9" fmla="*/ 208604 w 1599259"/>
                    <a:gd name="connsiteY9" fmla="*/ 1330569 h 1765035"/>
                    <a:gd name="connsiteX10" fmla="*/ 570554 w 1599259"/>
                    <a:gd name="connsiteY10" fmla="*/ 1292469 h 1765035"/>
                    <a:gd name="connsiteX11" fmla="*/ 905834 w 1599259"/>
                    <a:gd name="connsiteY11" fmla="*/ 1357239 h 1765035"/>
                    <a:gd name="connsiteX12" fmla="*/ 997274 w 1599259"/>
                    <a:gd name="connsiteY12" fmla="*/ 1372479 h 1765035"/>
                    <a:gd name="connsiteX13" fmla="*/ 902024 w 1599259"/>
                    <a:gd name="connsiteY13" fmla="*/ 1235319 h 1765035"/>
                    <a:gd name="connsiteX14" fmla="*/ 707714 w 1599259"/>
                    <a:gd name="connsiteY14" fmla="*/ 957189 h 1765035"/>
                    <a:gd name="connsiteX15" fmla="*/ 528644 w 1599259"/>
                    <a:gd name="connsiteY15" fmla="*/ 732399 h 1765035"/>
                    <a:gd name="connsiteX16" fmla="*/ 220034 w 1599259"/>
                    <a:gd name="connsiteY16" fmla="*/ 625719 h 1765035"/>
                    <a:gd name="connsiteX17" fmla="*/ 63824 w 1599259"/>
                    <a:gd name="connsiteY17" fmla="*/ 576189 h 1765035"/>
                    <a:gd name="connsiteX18" fmla="*/ 10484 w 1599259"/>
                    <a:gd name="connsiteY18" fmla="*/ 458079 h 1765035"/>
                    <a:gd name="connsiteX19" fmla="*/ 260039 w 1599259"/>
                    <a:gd name="connsiteY19" fmla="*/ 385689 h 1765035"/>
                    <a:gd name="connsiteX20" fmla="*/ 482924 w 1599259"/>
                    <a:gd name="connsiteY20" fmla="*/ 511419 h 1765035"/>
                    <a:gd name="connsiteX21" fmla="*/ 673424 w 1599259"/>
                    <a:gd name="connsiteY21" fmla="*/ 726684 h 1765035"/>
                    <a:gd name="connsiteX22" fmla="*/ 707714 w 1599259"/>
                    <a:gd name="connsiteY22" fmla="*/ 682869 h 1765035"/>
                    <a:gd name="connsiteX23" fmla="*/ 660089 w 1599259"/>
                    <a:gd name="connsiteY23" fmla="*/ 490464 h 1765035"/>
                    <a:gd name="connsiteX24" fmla="*/ 679139 w 1599259"/>
                    <a:gd name="connsiteY24" fmla="*/ 223764 h 1765035"/>
                    <a:gd name="connsiteX25" fmla="*/ 860114 w 1599259"/>
                    <a:gd name="connsiteY25" fmla="*/ 10404 h 1765035"/>
                    <a:gd name="connsiteX26" fmla="*/ 1054424 w 1599259"/>
                    <a:gd name="connsiteY26" fmla="*/ 50409 h 1765035"/>
                    <a:gd name="connsiteX27" fmla="*/ 1100144 w 1599259"/>
                    <a:gd name="connsiteY27" fmla="*/ 200904 h 1765035"/>
                    <a:gd name="connsiteX28" fmla="*/ 924884 w 1599259"/>
                    <a:gd name="connsiteY28" fmla="*/ 345684 h 1765035"/>
                    <a:gd name="connsiteX29" fmla="*/ 808679 w 1599259"/>
                    <a:gd name="connsiteY29" fmla="*/ 522849 h 1765035"/>
                    <a:gd name="connsiteX30" fmla="*/ 822014 w 1599259"/>
                    <a:gd name="connsiteY30" fmla="*/ 823839 h 1765035"/>
                    <a:gd name="connsiteX31" fmla="*/ 947744 w 1599259"/>
                    <a:gd name="connsiteY31" fmla="*/ 1109589 h 1765035"/>
                    <a:gd name="connsiteX32" fmla="*/ 1191584 w 1599259"/>
                    <a:gd name="connsiteY32" fmla="*/ 1364859 h 1765035"/>
                    <a:gd name="connsiteX33" fmla="*/ 1431614 w 1599259"/>
                    <a:gd name="connsiteY33" fmla="*/ 1494399 h 1765035"/>
                    <a:gd name="connsiteX34" fmla="*/ 1564964 w 1599259"/>
                    <a:gd name="connsiteY34" fmla="*/ 1555359 h 1765035"/>
                    <a:gd name="connsiteX0" fmla="*/ 1564322 w 1598617"/>
                    <a:gd name="connsiteY0" fmla="*/ 1555359 h 1765035"/>
                    <a:gd name="connsiteX1" fmla="*/ 1598612 w 1598617"/>
                    <a:gd name="connsiteY1" fmla="*/ 1650609 h 1765035"/>
                    <a:gd name="connsiteX2" fmla="*/ 1564322 w 1598617"/>
                    <a:gd name="connsiteY2" fmla="*/ 1764909 h 1765035"/>
                    <a:gd name="connsiteX3" fmla="*/ 1385252 w 1598617"/>
                    <a:gd name="connsiteY3" fmla="*/ 1627749 h 1765035"/>
                    <a:gd name="connsiteX4" fmla="*/ 1004252 w 1598617"/>
                    <a:gd name="connsiteY4" fmla="*/ 1490589 h 1765035"/>
                    <a:gd name="connsiteX5" fmla="*/ 707072 w 1598617"/>
                    <a:gd name="connsiteY5" fmla="*/ 1486779 h 1765035"/>
                    <a:gd name="connsiteX6" fmla="*/ 371792 w 1598617"/>
                    <a:gd name="connsiteY6" fmla="*/ 1559169 h 1765035"/>
                    <a:gd name="connsiteX7" fmla="*/ 158432 w 1598617"/>
                    <a:gd name="connsiteY7" fmla="*/ 1547739 h 1765035"/>
                    <a:gd name="connsiteX8" fmla="*/ 97472 w 1598617"/>
                    <a:gd name="connsiteY8" fmla="*/ 1452489 h 1765035"/>
                    <a:gd name="connsiteX9" fmla="*/ 207962 w 1598617"/>
                    <a:gd name="connsiteY9" fmla="*/ 1330569 h 1765035"/>
                    <a:gd name="connsiteX10" fmla="*/ 569912 w 1598617"/>
                    <a:gd name="connsiteY10" fmla="*/ 1292469 h 1765035"/>
                    <a:gd name="connsiteX11" fmla="*/ 905192 w 1598617"/>
                    <a:gd name="connsiteY11" fmla="*/ 1357239 h 1765035"/>
                    <a:gd name="connsiteX12" fmla="*/ 996632 w 1598617"/>
                    <a:gd name="connsiteY12" fmla="*/ 1372479 h 1765035"/>
                    <a:gd name="connsiteX13" fmla="*/ 901382 w 1598617"/>
                    <a:gd name="connsiteY13" fmla="*/ 1235319 h 1765035"/>
                    <a:gd name="connsiteX14" fmla="*/ 707072 w 1598617"/>
                    <a:gd name="connsiteY14" fmla="*/ 957189 h 1765035"/>
                    <a:gd name="connsiteX15" fmla="*/ 528002 w 1598617"/>
                    <a:gd name="connsiteY15" fmla="*/ 732399 h 1765035"/>
                    <a:gd name="connsiteX16" fmla="*/ 219392 w 1598617"/>
                    <a:gd name="connsiteY16" fmla="*/ 625719 h 1765035"/>
                    <a:gd name="connsiteX17" fmla="*/ 63182 w 1598617"/>
                    <a:gd name="connsiteY17" fmla="*/ 576189 h 1765035"/>
                    <a:gd name="connsiteX18" fmla="*/ 9842 w 1598617"/>
                    <a:gd name="connsiteY18" fmla="*/ 458079 h 1765035"/>
                    <a:gd name="connsiteX19" fmla="*/ 249872 w 1598617"/>
                    <a:gd name="connsiteY19" fmla="*/ 366639 h 1765035"/>
                    <a:gd name="connsiteX20" fmla="*/ 482282 w 1598617"/>
                    <a:gd name="connsiteY20" fmla="*/ 511419 h 1765035"/>
                    <a:gd name="connsiteX21" fmla="*/ 672782 w 1598617"/>
                    <a:gd name="connsiteY21" fmla="*/ 726684 h 1765035"/>
                    <a:gd name="connsiteX22" fmla="*/ 707072 w 1598617"/>
                    <a:gd name="connsiteY22" fmla="*/ 682869 h 1765035"/>
                    <a:gd name="connsiteX23" fmla="*/ 659447 w 1598617"/>
                    <a:gd name="connsiteY23" fmla="*/ 490464 h 1765035"/>
                    <a:gd name="connsiteX24" fmla="*/ 678497 w 1598617"/>
                    <a:gd name="connsiteY24" fmla="*/ 223764 h 1765035"/>
                    <a:gd name="connsiteX25" fmla="*/ 859472 w 1598617"/>
                    <a:gd name="connsiteY25" fmla="*/ 10404 h 1765035"/>
                    <a:gd name="connsiteX26" fmla="*/ 1053782 w 1598617"/>
                    <a:gd name="connsiteY26" fmla="*/ 50409 h 1765035"/>
                    <a:gd name="connsiteX27" fmla="*/ 1099502 w 1598617"/>
                    <a:gd name="connsiteY27" fmla="*/ 200904 h 1765035"/>
                    <a:gd name="connsiteX28" fmla="*/ 924242 w 1598617"/>
                    <a:gd name="connsiteY28" fmla="*/ 345684 h 1765035"/>
                    <a:gd name="connsiteX29" fmla="*/ 808037 w 1598617"/>
                    <a:gd name="connsiteY29" fmla="*/ 522849 h 1765035"/>
                    <a:gd name="connsiteX30" fmla="*/ 821372 w 1598617"/>
                    <a:gd name="connsiteY30" fmla="*/ 823839 h 1765035"/>
                    <a:gd name="connsiteX31" fmla="*/ 947102 w 1598617"/>
                    <a:gd name="connsiteY31" fmla="*/ 1109589 h 1765035"/>
                    <a:gd name="connsiteX32" fmla="*/ 1190942 w 1598617"/>
                    <a:gd name="connsiteY32" fmla="*/ 1364859 h 1765035"/>
                    <a:gd name="connsiteX33" fmla="*/ 1430972 w 1598617"/>
                    <a:gd name="connsiteY33" fmla="*/ 1494399 h 1765035"/>
                    <a:gd name="connsiteX34" fmla="*/ 1564322 w 1598617"/>
                    <a:gd name="connsiteY34" fmla="*/ 1555359 h 1765035"/>
                    <a:gd name="connsiteX0" fmla="*/ 1557585 w 1591880"/>
                    <a:gd name="connsiteY0" fmla="*/ 1555359 h 1765035"/>
                    <a:gd name="connsiteX1" fmla="*/ 1591875 w 1591880"/>
                    <a:gd name="connsiteY1" fmla="*/ 1650609 h 1765035"/>
                    <a:gd name="connsiteX2" fmla="*/ 1557585 w 1591880"/>
                    <a:gd name="connsiteY2" fmla="*/ 1764909 h 1765035"/>
                    <a:gd name="connsiteX3" fmla="*/ 1378515 w 1591880"/>
                    <a:gd name="connsiteY3" fmla="*/ 1627749 h 1765035"/>
                    <a:gd name="connsiteX4" fmla="*/ 997515 w 1591880"/>
                    <a:gd name="connsiteY4" fmla="*/ 1490589 h 1765035"/>
                    <a:gd name="connsiteX5" fmla="*/ 700335 w 1591880"/>
                    <a:gd name="connsiteY5" fmla="*/ 1486779 h 1765035"/>
                    <a:gd name="connsiteX6" fmla="*/ 365055 w 1591880"/>
                    <a:gd name="connsiteY6" fmla="*/ 1559169 h 1765035"/>
                    <a:gd name="connsiteX7" fmla="*/ 151695 w 1591880"/>
                    <a:gd name="connsiteY7" fmla="*/ 1547739 h 1765035"/>
                    <a:gd name="connsiteX8" fmla="*/ 90735 w 1591880"/>
                    <a:gd name="connsiteY8" fmla="*/ 1452489 h 1765035"/>
                    <a:gd name="connsiteX9" fmla="*/ 201225 w 1591880"/>
                    <a:gd name="connsiteY9" fmla="*/ 1330569 h 1765035"/>
                    <a:gd name="connsiteX10" fmla="*/ 563175 w 1591880"/>
                    <a:gd name="connsiteY10" fmla="*/ 1292469 h 1765035"/>
                    <a:gd name="connsiteX11" fmla="*/ 898455 w 1591880"/>
                    <a:gd name="connsiteY11" fmla="*/ 1357239 h 1765035"/>
                    <a:gd name="connsiteX12" fmla="*/ 989895 w 1591880"/>
                    <a:gd name="connsiteY12" fmla="*/ 1372479 h 1765035"/>
                    <a:gd name="connsiteX13" fmla="*/ 894645 w 1591880"/>
                    <a:gd name="connsiteY13" fmla="*/ 1235319 h 1765035"/>
                    <a:gd name="connsiteX14" fmla="*/ 700335 w 1591880"/>
                    <a:gd name="connsiteY14" fmla="*/ 957189 h 1765035"/>
                    <a:gd name="connsiteX15" fmla="*/ 521265 w 1591880"/>
                    <a:gd name="connsiteY15" fmla="*/ 732399 h 1765035"/>
                    <a:gd name="connsiteX16" fmla="*/ 212655 w 1591880"/>
                    <a:gd name="connsiteY16" fmla="*/ 625719 h 1765035"/>
                    <a:gd name="connsiteX17" fmla="*/ 56445 w 1591880"/>
                    <a:gd name="connsiteY17" fmla="*/ 576189 h 1765035"/>
                    <a:gd name="connsiteX18" fmla="*/ 10725 w 1591880"/>
                    <a:gd name="connsiteY18" fmla="*/ 452364 h 1765035"/>
                    <a:gd name="connsiteX19" fmla="*/ 243135 w 1591880"/>
                    <a:gd name="connsiteY19" fmla="*/ 366639 h 1765035"/>
                    <a:gd name="connsiteX20" fmla="*/ 475545 w 1591880"/>
                    <a:gd name="connsiteY20" fmla="*/ 511419 h 1765035"/>
                    <a:gd name="connsiteX21" fmla="*/ 666045 w 1591880"/>
                    <a:gd name="connsiteY21" fmla="*/ 726684 h 1765035"/>
                    <a:gd name="connsiteX22" fmla="*/ 700335 w 1591880"/>
                    <a:gd name="connsiteY22" fmla="*/ 682869 h 1765035"/>
                    <a:gd name="connsiteX23" fmla="*/ 652710 w 1591880"/>
                    <a:gd name="connsiteY23" fmla="*/ 490464 h 1765035"/>
                    <a:gd name="connsiteX24" fmla="*/ 671760 w 1591880"/>
                    <a:gd name="connsiteY24" fmla="*/ 223764 h 1765035"/>
                    <a:gd name="connsiteX25" fmla="*/ 852735 w 1591880"/>
                    <a:gd name="connsiteY25" fmla="*/ 10404 h 1765035"/>
                    <a:gd name="connsiteX26" fmla="*/ 1047045 w 1591880"/>
                    <a:gd name="connsiteY26" fmla="*/ 50409 h 1765035"/>
                    <a:gd name="connsiteX27" fmla="*/ 1092765 w 1591880"/>
                    <a:gd name="connsiteY27" fmla="*/ 200904 h 1765035"/>
                    <a:gd name="connsiteX28" fmla="*/ 917505 w 1591880"/>
                    <a:gd name="connsiteY28" fmla="*/ 345684 h 1765035"/>
                    <a:gd name="connsiteX29" fmla="*/ 801300 w 1591880"/>
                    <a:gd name="connsiteY29" fmla="*/ 522849 h 1765035"/>
                    <a:gd name="connsiteX30" fmla="*/ 814635 w 1591880"/>
                    <a:gd name="connsiteY30" fmla="*/ 823839 h 1765035"/>
                    <a:gd name="connsiteX31" fmla="*/ 940365 w 1591880"/>
                    <a:gd name="connsiteY31" fmla="*/ 1109589 h 1765035"/>
                    <a:gd name="connsiteX32" fmla="*/ 1184205 w 1591880"/>
                    <a:gd name="connsiteY32" fmla="*/ 1364859 h 1765035"/>
                    <a:gd name="connsiteX33" fmla="*/ 1424235 w 1591880"/>
                    <a:gd name="connsiteY33" fmla="*/ 1494399 h 1765035"/>
                    <a:gd name="connsiteX34" fmla="*/ 1557585 w 1591880"/>
                    <a:gd name="connsiteY34" fmla="*/ 1555359 h 1765035"/>
                    <a:gd name="connsiteX0" fmla="*/ 1556004 w 1590299"/>
                    <a:gd name="connsiteY0" fmla="*/ 1555359 h 1765035"/>
                    <a:gd name="connsiteX1" fmla="*/ 1590294 w 1590299"/>
                    <a:gd name="connsiteY1" fmla="*/ 1650609 h 1765035"/>
                    <a:gd name="connsiteX2" fmla="*/ 1556004 w 1590299"/>
                    <a:gd name="connsiteY2" fmla="*/ 1764909 h 1765035"/>
                    <a:gd name="connsiteX3" fmla="*/ 1376934 w 1590299"/>
                    <a:gd name="connsiteY3" fmla="*/ 1627749 h 1765035"/>
                    <a:gd name="connsiteX4" fmla="*/ 995934 w 1590299"/>
                    <a:gd name="connsiteY4" fmla="*/ 1490589 h 1765035"/>
                    <a:gd name="connsiteX5" fmla="*/ 698754 w 1590299"/>
                    <a:gd name="connsiteY5" fmla="*/ 1486779 h 1765035"/>
                    <a:gd name="connsiteX6" fmla="*/ 363474 w 1590299"/>
                    <a:gd name="connsiteY6" fmla="*/ 1559169 h 1765035"/>
                    <a:gd name="connsiteX7" fmla="*/ 150114 w 1590299"/>
                    <a:gd name="connsiteY7" fmla="*/ 1547739 h 1765035"/>
                    <a:gd name="connsiteX8" fmla="*/ 89154 w 1590299"/>
                    <a:gd name="connsiteY8" fmla="*/ 1452489 h 1765035"/>
                    <a:gd name="connsiteX9" fmla="*/ 199644 w 1590299"/>
                    <a:gd name="connsiteY9" fmla="*/ 1330569 h 1765035"/>
                    <a:gd name="connsiteX10" fmla="*/ 561594 w 1590299"/>
                    <a:gd name="connsiteY10" fmla="*/ 1292469 h 1765035"/>
                    <a:gd name="connsiteX11" fmla="*/ 896874 w 1590299"/>
                    <a:gd name="connsiteY11" fmla="*/ 1357239 h 1765035"/>
                    <a:gd name="connsiteX12" fmla="*/ 988314 w 1590299"/>
                    <a:gd name="connsiteY12" fmla="*/ 1372479 h 1765035"/>
                    <a:gd name="connsiteX13" fmla="*/ 893064 w 1590299"/>
                    <a:gd name="connsiteY13" fmla="*/ 1235319 h 1765035"/>
                    <a:gd name="connsiteX14" fmla="*/ 698754 w 1590299"/>
                    <a:gd name="connsiteY14" fmla="*/ 957189 h 1765035"/>
                    <a:gd name="connsiteX15" fmla="*/ 519684 w 1590299"/>
                    <a:gd name="connsiteY15" fmla="*/ 732399 h 1765035"/>
                    <a:gd name="connsiteX16" fmla="*/ 211074 w 1590299"/>
                    <a:gd name="connsiteY16" fmla="*/ 625719 h 1765035"/>
                    <a:gd name="connsiteX17" fmla="*/ 54864 w 1590299"/>
                    <a:gd name="connsiteY17" fmla="*/ 576189 h 1765035"/>
                    <a:gd name="connsiteX18" fmla="*/ 9144 w 1590299"/>
                    <a:gd name="connsiteY18" fmla="*/ 452364 h 1765035"/>
                    <a:gd name="connsiteX19" fmla="*/ 241554 w 1590299"/>
                    <a:gd name="connsiteY19" fmla="*/ 366639 h 1765035"/>
                    <a:gd name="connsiteX20" fmla="*/ 473964 w 1590299"/>
                    <a:gd name="connsiteY20" fmla="*/ 511419 h 1765035"/>
                    <a:gd name="connsiteX21" fmla="*/ 664464 w 1590299"/>
                    <a:gd name="connsiteY21" fmla="*/ 726684 h 1765035"/>
                    <a:gd name="connsiteX22" fmla="*/ 698754 w 1590299"/>
                    <a:gd name="connsiteY22" fmla="*/ 682869 h 1765035"/>
                    <a:gd name="connsiteX23" fmla="*/ 651129 w 1590299"/>
                    <a:gd name="connsiteY23" fmla="*/ 490464 h 1765035"/>
                    <a:gd name="connsiteX24" fmla="*/ 670179 w 1590299"/>
                    <a:gd name="connsiteY24" fmla="*/ 223764 h 1765035"/>
                    <a:gd name="connsiteX25" fmla="*/ 851154 w 1590299"/>
                    <a:gd name="connsiteY25" fmla="*/ 10404 h 1765035"/>
                    <a:gd name="connsiteX26" fmla="*/ 1045464 w 1590299"/>
                    <a:gd name="connsiteY26" fmla="*/ 50409 h 1765035"/>
                    <a:gd name="connsiteX27" fmla="*/ 1091184 w 1590299"/>
                    <a:gd name="connsiteY27" fmla="*/ 200904 h 1765035"/>
                    <a:gd name="connsiteX28" fmla="*/ 915924 w 1590299"/>
                    <a:gd name="connsiteY28" fmla="*/ 345684 h 1765035"/>
                    <a:gd name="connsiteX29" fmla="*/ 799719 w 1590299"/>
                    <a:gd name="connsiteY29" fmla="*/ 522849 h 1765035"/>
                    <a:gd name="connsiteX30" fmla="*/ 813054 w 1590299"/>
                    <a:gd name="connsiteY30" fmla="*/ 823839 h 1765035"/>
                    <a:gd name="connsiteX31" fmla="*/ 938784 w 1590299"/>
                    <a:gd name="connsiteY31" fmla="*/ 1109589 h 1765035"/>
                    <a:gd name="connsiteX32" fmla="*/ 1182624 w 1590299"/>
                    <a:gd name="connsiteY32" fmla="*/ 1364859 h 1765035"/>
                    <a:gd name="connsiteX33" fmla="*/ 1422654 w 1590299"/>
                    <a:gd name="connsiteY33" fmla="*/ 1494399 h 1765035"/>
                    <a:gd name="connsiteX34" fmla="*/ 1556004 w 1590299"/>
                    <a:gd name="connsiteY34" fmla="*/ 1555359 h 1765035"/>
                    <a:gd name="connsiteX0" fmla="*/ 1555351 w 1589646"/>
                    <a:gd name="connsiteY0" fmla="*/ 1555359 h 1765035"/>
                    <a:gd name="connsiteX1" fmla="*/ 1589641 w 1589646"/>
                    <a:gd name="connsiteY1" fmla="*/ 1650609 h 1765035"/>
                    <a:gd name="connsiteX2" fmla="*/ 1555351 w 1589646"/>
                    <a:gd name="connsiteY2" fmla="*/ 1764909 h 1765035"/>
                    <a:gd name="connsiteX3" fmla="*/ 1376281 w 1589646"/>
                    <a:gd name="connsiteY3" fmla="*/ 1627749 h 1765035"/>
                    <a:gd name="connsiteX4" fmla="*/ 995281 w 1589646"/>
                    <a:gd name="connsiteY4" fmla="*/ 1490589 h 1765035"/>
                    <a:gd name="connsiteX5" fmla="*/ 698101 w 1589646"/>
                    <a:gd name="connsiteY5" fmla="*/ 1486779 h 1765035"/>
                    <a:gd name="connsiteX6" fmla="*/ 362821 w 1589646"/>
                    <a:gd name="connsiteY6" fmla="*/ 1559169 h 1765035"/>
                    <a:gd name="connsiteX7" fmla="*/ 149461 w 1589646"/>
                    <a:gd name="connsiteY7" fmla="*/ 1547739 h 1765035"/>
                    <a:gd name="connsiteX8" fmla="*/ 88501 w 1589646"/>
                    <a:gd name="connsiteY8" fmla="*/ 1452489 h 1765035"/>
                    <a:gd name="connsiteX9" fmla="*/ 198991 w 1589646"/>
                    <a:gd name="connsiteY9" fmla="*/ 1330569 h 1765035"/>
                    <a:gd name="connsiteX10" fmla="*/ 560941 w 1589646"/>
                    <a:gd name="connsiteY10" fmla="*/ 1292469 h 1765035"/>
                    <a:gd name="connsiteX11" fmla="*/ 896221 w 1589646"/>
                    <a:gd name="connsiteY11" fmla="*/ 1357239 h 1765035"/>
                    <a:gd name="connsiteX12" fmla="*/ 987661 w 1589646"/>
                    <a:gd name="connsiteY12" fmla="*/ 1372479 h 1765035"/>
                    <a:gd name="connsiteX13" fmla="*/ 892411 w 1589646"/>
                    <a:gd name="connsiteY13" fmla="*/ 1235319 h 1765035"/>
                    <a:gd name="connsiteX14" fmla="*/ 698101 w 1589646"/>
                    <a:gd name="connsiteY14" fmla="*/ 957189 h 1765035"/>
                    <a:gd name="connsiteX15" fmla="*/ 519031 w 1589646"/>
                    <a:gd name="connsiteY15" fmla="*/ 732399 h 1765035"/>
                    <a:gd name="connsiteX16" fmla="*/ 210421 w 1589646"/>
                    <a:gd name="connsiteY16" fmla="*/ 625719 h 1765035"/>
                    <a:gd name="connsiteX17" fmla="*/ 54211 w 1589646"/>
                    <a:gd name="connsiteY17" fmla="*/ 576189 h 1765035"/>
                    <a:gd name="connsiteX18" fmla="*/ 8491 w 1589646"/>
                    <a:gd name="connsiteY18" fmla="*/ 452364 h 1765035"/>
                    <a:gd name="connsiteX19" fmla="*/ 208516 w 1589646"/>
                    <a:gd name="connsiteY19" fmla="*/ 372354 h 1765035"/>
                    <a:gd name="connsiteX20" fmla="*/ 473311 w 1589646"/>
                    <a:gd name="connsiteY20" fmla="*/ 511419 h 1765035"/>
                    <a:gd name="connsiteX21" fmla="*/ 663811 w 1589646"/>
                    <a:gd name="connsiteY21" fmla="*/ 726684 h 1765035"/>
                    <a:gd name="connsiteX22" fmla="*/ 698101 w 1589646"/>
                    <a:gd name="connsiteY22" fmla="*/ 682869 h 1765035"/>
                    <a:gd name="connsiteX23" fmla="*/ 650476 w 1589646"/>
                    <a:gd name="connsiteY23" fmla="*/ 490464 h 1765035"/>
                    <a:gd name="connsiteX24" fmla="*/ 669526 w 1589646"/>
                    <a:gd name="connsiteY24" fmla="*/ 223764 h 1765035"/>
                    <a:gd name="connsiteX25" fmla="*/ 850501 w 1589646"/>
                    <a:gd name="connsiteY25" fmla="*/ 10404 h 1765035"/>
                    <a:gd name="connsiteX26" fmla="*/ 1044811 w 1589646"/>
                    <a:gd name="connsiteY26" fmla="*/ 50409 h 1765035"/>
                    <a:gd name="connsiteX27" fmla="*/ 1090531 w 1589646"/>
                    <a:gd name="connsiteY27" fmla="*/ 200904 h 1765035"/>
                    <a:gd name="connsiteX28" fmla="*/ 915271 w 1589646"/>
                    <a:gd name="connsiteY28" fmla="*/ 345684 h 1765035"/>
                    <a:gd name="connsiteX29" fmla="*/ 799066 w 1589646"/>
                    <a:gd name="connsiteY29" fmla="*/ 522849 h 1765035"/>
                    <a:gd name="connsiteX30" fmla="*/ 812401 w 1589646"/>
                    <a:gd name="connsiteY30" fmla="*/ 823839 h 1765035"/>
                    <a:gd name="connsiteX31" fmla="*/ 938131 w 1589646"/>
                    <a:gd name="connsiteY31" fmla="*/ 1109589 h 1765035"/>
                    <a:gd name="connsiteX32" fmla="*/ 1181971 w 1589646"/>
                    <a:gd name="connsiteY32" fmla="*/ 1364859 h 1765035"/>
                    <a:gd name="connsiteX33" fmla="*/ 1422001 w 1589646"/>
                    <a:gd name="connsiteY33" fmla="*/ 1494399 h 1765035"/>
                    <a:gd name="connsiteX34" fmla="*/ 1555351 w 1589646"/>
                    <a:gd name="connsiteY34" fmla="*/ 1555359 h 1765035"/>
                    <a:gd name="connsiteX0" fmla="*/ 1555351 w 1589646"/>
                    <a:gd name="connsiteY0" fmla="*/ 1555359 h 1765035"/>
                    <a:gd name="connsiteX1" fmla="*/ 1589641 w 1589646"/>
                    <a:gd name="connsiteY1" fmla="*/ 1650609 h 1765035"/>
                    <a:gd name="connsiteX2" fmla="*/ 1555351 w 1589646"/>
                    <a:gd name="connsiteY2" fmla="*/ 1764909 h 1765035"/>
                    <a:gd name="connsiteX3" fmla="*/ 1376281 w 1589646"/>
                    <a:gd name="connsiteY3" fmla="*/ 1627749 h 1765035"/>
                    <a:gd name="connsiteX4" fmla="*/ 995281 w 1589646"/>
                    <a:gd name="connsiteY4" fmla="*/ 1490589 h 1765035"/>
                    <a:gd name="connsiteX5" fmla="*/ 698101 w 1589646"/>
                    <a:gd name="connsiteY5" fmla="*/ 1486779 h 1765035"/>
                    <a:gd name="connsiteX6" fmla="*/ 362821 w 1589646"/>
                    <a:gd name="connsiteY6" fmla="*/ 1559169 h 1765035"/>
                    <a:gd name="connsiteX7" fmla="*/ 149461 w 1589646"/>
                    <a:gd name="connsiteY7" fmla="*/ 1547739 h 1765035"/>
                    <a:gd name="connsiteX8" fmla="*/ 88501 w 1589646"/>
                    <a:gd name="connsiteY8" fmla="*/ 1452489 h 1765035"/>
                    <a:gd name="connsiteX9" fmla="*/ 198991 w 1589646"/>
                    <a:gd name="connsiteY9" fmla="*/ 1330569 h 1765035"/>
                    <a:gd name="connsiteX10" fmla="*/ 560941 w 1589646"/>
                    <a:gd name="connsiteY10" fmla="*/ 1292469 h 1765035"/>
                    <a:gd name="connsiteX11" fmla="*/ 896221 w 1589646"/>
                    <a:gd name="connsiteY11" fmla="*/ 1357239 h 1765035"/>
                    <a:gd name="connsiteX12" fmla="*/ 987661 w 1589646"/>
                    <a:gd name="connsiteY12" fmla="*/ 1372479 h 1765035"/>
                    <a:gd name="connsiteX13" fmla="*/ 892411 w 1589646"/>
                    <a:gd name="connsiteY13" fmla="*/ 1235319 h 1765035"/>
                    <a:gd name="connsiteX14" fmla="*/ 698101 w 1589646"/>
                    <a:gd name="connsiteY14" fmla="*/ 957189 h 1765035"/>
                    <a:gd name="connsiteX15" fmla="*/ 519031 w 1589646"/>
                    <a:gd name="connsiteY15" fmla="*/ 732399 h 1765035"/>
                    <a:gd name="connsiteX16" fmla="*/ 210421 w 1589646"/>
                    <a:gd name="connsiteY16" fmla="*/ 625719 h 1765035"/>
                    <a:gd name="connsiteX17" fmla="*/ 54211 w 1589646"/>
                    <a:gd name="connsiteY17" fmla="*/ 576189 h 1765035"/>
                    <a:gd name="connsiteX18" fmla="*/ 8491 w 1589646"/>
                    <a:gd name="connsiteY18" fmla="*/ 452364 h 1765035"/>
                    <a:gd name="connsiteX19" fmla="*/ 208516 w 1589646"/>
                    <a:gd name="connsiteY19" fmla="*/ 372354 h 1765035"/>
                    <a:gd name="connsiteX20" fmla="*/ 473311 w 1589646"/>
                    <a:gd name="connsiteY20" fmla="*/ 511419 h 1765035"/>
                    <a:gd name="connsiteX21" fmla="*/ 663811 w 1589646"/>
                    <a:gd name="connsiteY21" fmla="*/ 726684 h 1765035"/>
                    <a:gd name="connsiteX22" fmla="*/ 698101 w 1589646"/>
                    <a:gd name="connsiteY22" fmla="*/ 682869 h 1765035"/>
                    <a:gd name="connsiteX23" fmla="*/ 650476 w 1589646"/>
                    <a:gd name="connsiteY23" fmla="*/ 490464 h 1765035"/>
                    <a:gd name="connsiteX24" fmla="*/ 669526 w 1589646"/>
                    <a:gd name="connsiteY24" fmla="*/ 223764 h 1765035"/>
                    <a:gd name="connsiteX25" fmla="*/ 850501 w 1589646"/>
                    <a:gd name="connsiteY25" fmla="*/ 10404 h 1765035"/>
                    <a:gd name="connsiteX26" fmla="*/ 1044811 w 1589646"/>
                    <a:gd name="connsiteY26" fmla="*/ 50409 h 1765035"/>
                    <a:gd name="connsiteX27" fmla="*/ 1090531 w 1589646"/>
                    <a:gd name="connsiteY27" fmla="*/ 200904 h 1765035"/>
                    <a:gd name="connsiteX28" fmla="*/ 915271 w 1589646"/>
                    <a:gd name="connsiteY28" fmla="*/ 345684 h 1765035"/>
                    <a:gd name="connsiteX29" fmla="*/ 799066 w 1589646"/>
                    <a:gd name="connsiteY29" fmla="*/ 522849 h 1765035"/>
                    <a:gd name="connsiteX30" fmla="*/ 812401 w 1589646"/>
                    <a:gd name="connsiteY30" fmla="*/ 823839 h 1765035"/>
                    <a:gd name="connsiteX31" fmla="*/ 938131 w 1589646"/>
                    <a:gd name="connsiteY31" fmla="*/ 1109589 h 1765035"/>
                    <a:gd name="connsiteX32" fmla="*/ 1181971 w 1589646"/>
                    <a:gd name="connsiteY32" fmla="*/ 1364859 h 1765035"/>
                    <a:gd name="connsiteX33" fmla="*/ 1422001 w 1589646"/>
                    <a:gd name="connsiteY33" fmla="*/ 1494399 h 1765035"/>
                    <a:gd name="connsiteX34" fmla="*/ 1555351 w 1589646"/>
                    <a:gd name="connsiteY34" fmla="*/ 1555359 h 1765035"/>
                    <a:gd name="connsiteX0" fmla="*/ 1553804 w 1588099"/>
                    <a:gd name="connsiteY0" fmla="*/ 1555359 h 1765035"/>
                    <a:gd name="connsiteX1" fmla="*/ 1588094 w 1588099"/>
                    <a:gd name="connsiteY1" fmla="*/ 1650609 h 1765035"/>
                    <a:gd name="connsiteX2" fmla="*/ 1553804 w 1588099"/>
                    <a:gd name="connsiteY2" fmla="*/ 1764909 h 1765035"/>
                    <a:gd name="connsiteX3" fmla="*/ 1374734 w 1588099"/>
                    <a:gd name="connsiteY3" fmla="*/ 1627749 h 1765035"/>
                    <a:gd name="connsiteX4" fmla="*/ 993734 w 1588099"/>
                    <a:gd name="connsiteY4" fmla="*/ 1490589 h 1765035"/>
                    <a:gd name="connsiteX5" fmla="*/ 696554 w 1588099"/>
                    <a:gd name="connsiteY5" fmla="*/ 1486779 h 1765035"/>
                    <a:gd name="connsiteX6" fmla="*/ 361274 w 1588099"/>
                    <a:gd name="connsiteY6" fmla="*/ 1559169 h 1765035"/>
                    <a:gd name="connsiteX7" fmla="*/ 147914 w 1588099"/>
                    <a:gd name="connsiteY7" fmla="*/ 1547739 h 1765035"/>
                    <a:gd name="connsiteX8" fmla="*/ 86954 w 1588099"/>
                    <a:gd name="connsiteY8" fmla="*/ 1452489 h 1765035"/>
                    <a:gd name="connsiteX9" fmla="*/ 197444 w 1588099"/>
                    <a:gd name="connsiteY9" fmla="*/ 1330569 h 1765035"/>
                    <a:gd name="connsiteX10" fmla="*/ 559394 w 1588099"/>
                    <a:gd name="connsiteY10" fmla="*/ 1292469 h 1765035"/>
                    <a:gd name="connsiteX11" fmla="*/ 894674 w 1588099"/>
                    <a:gd name="connsiteY11" fmla="*/ 1357239 h 1765035"/>
                    <a:gd name="connsiteX12" fmla="*/ 986114 w 1588099"/>
                    <a:gd name="connsiteY12" fmla="*/ 1372479 h 1765035"/>
                    <a:gd name="connsiteX13" fmla="*/ 890864 w 1588099"/>
                    <a:gd name="connsiteY13" fmla="*/ 1235319 h 1765035"/>
                    <a:gd name="connsiteX14" fmla="*/ 696554 w 1588099"/>
                    <a:gd name="connsiteY14" fmla="*/ 957189 h 1765035"/>
                    <a:gd name="connsiteX15" fmla="*/ 517484 w 1588099"/>
                    <a:gd name="connsiteY15" fmla="*/ 732399 h 1765035"/>
                    <a:gd name="connsiteX16" fmla="*/ 208874 w 1588099"/>
                    <a:gd name="connsiteY16" fmla="*/ 625719 h 1765035"/>
                    <a:gd name="connsiteX17" fmla="*/ 52664 w 1588099"/>
                    <a:gd name="connsiteY17" fmla="*/ 576189 h 1765035"/>
                    <a:gd name="connsiteX18" fmla="*/ 6944 w 1588099"/>
                    <a:gd name="connsiteY18" fmla="*/ 452364 h 1765035"/>
                    <a:gd name="connsiteX19" fmla="*/ 184109 w 1588099"/>
                    <a:gd name="connsiteY19" fmla="*/ 366639 h 1765035"/>
                    <a:gd name="connsiteX20" fmla="*/ 471764 w 1588099"/>
                    <a:gd name="connsiteY20" fmla="*/ 511419 h 1765035"/>
                    <a:gd name="connsiteX21" fmla="*/ 662264 w 1588099"/>
                    <a:gd name="connsiteY21" fmla="*/ 726684 h 1765035"/>
                    <a:gd name="connsiteX22" fmla="*/ 696554 w 1588099"/>
                    <a:gd name="connsiteY22" fmla="*/ 682869 h 1765035"/>
                    <a:gd name="connsiteX23" fmla="*/ 648929 w 1588099"/>
                    <a:gd name="connsiteY23" fmla="*/ 490464 h 1765035"/>
                    <a:gd name="connsiteX24" fmla="*/ 667979 w 1588099"/>
                    <a:gd name="connsiteY24" fmla="*/ 223764 h 1765035"/>
                    <a:gd name="connsiteX25" fmla="*/ 848954 w 1588099"/>
                    <a:gd name="connsiteY25" fmla="*/ 10404 h 1765035"/>
                    <a:gd name="connsiteX26" fmla="*/ 1043264 w 1588099"/>
                    <a:gd name="connsiteY26" fmla="*/ 50409 h 1765035"/>
                    <a:gd name="connsiteX27" fmla="*/ 1088984 w 1588099"/>
                    <a:gd name="connsiteY27" fmla="*/ 200904 h 1765035"/>
                    <a:gd name="connsiteX28" fmla="*/ 913724 w 1588099"/>
                    <a:gd name="connsiteY28" fmla="*/ 345684 h 1765035"/>
                    <a:gd name="connsiteX29" fmla="*/ 797519 w 1588099"/>
                    <a:gd name="connsiteY29" fmla="*/ 522849 h 1765035"/>
                    <a:gd name="connsiteX30" fmla="*/ 810854 w 1588099"/>
                    <a:gd name="connsiteY30" fmla="*/ 823839 h 1765035"/>
                    <a:gd name="connsiteX31" fmla="*/ 936584 w 1588099"/>
                    <a:gd name="connsiteY31" fmla="*/ 1109589 h 1765035"/>
                    <a:gd name="connsiteX32" fmla="*/ 1180424 w 1588099"/>
                    <a:gd name="connsiteY32" fmla="*/ 1364859 h 1765035"/>
                    <a:gd name="connsiteX33" fmla="*/ 1420454 w 1588099"/>
                    <a:gd name="connsiteY33" fmla="*/ 1494399 h 1765035"/>
                    <a:gd name="connsiteX34" fmla="*/ 1553804 w 1588099"/>
                    <a:gd name="connsiteY34" fmla="*/ 1555359 h 1765035"/>
                    <a:gd name="connsiteX0" fmla="*/ 1553804 w 1588099"/>
                    <a:gd name="connsiteY0" fmla="*/ 1555359 h 1765035"/>
                    <a:gd name="connsiteX1" fmla="*/ 1588094 w 1588099"/>
                    <a:gd name="connsiteY1" fmla="*/ 1650609 h 1765035"/>
                    <a:gd name="connsiteX2" fmla="*/ 1553804 w 1588099"/>
                    <a:gd name="connsiteY2" fmla="*/ 1764909 h 1765035"/>
                    <a:gd name="connsiteX3" fmla="*/ 1374734 w 1588099"/>
                    <a:gd name="connsiteY3" fmla="*/ 1627749 h 1765035"/>
                    <a:gd name="connsiteX4" fmla="*/ 993734 w 1588099"/>
                    <a:gd name="connsiteY4" fmla="*/ 1490589 h 1765035"/>
                    <a:gd name="connsiteX5" fmla="*/ 696554 w 1588099"/>
                    <a:gd name="connsiteY5" fmla="*/ 1486779 h 1765035"/>
                    <a:gd name="connsiteX6" fmla="*/ 361274 w 1588099"/>
                    <a:gd name="connsiteY6" fmla="*/ 1559169 h 1765035"/>
                    <a:gd name="connsiteX7" fmla="*/ 147914 w 1588099"/>
                    <a:gd name="connsiteY7" fmla="*/ 1547739 h 1765035"/>
                    <a:gd name="connsiteX8" fmla="*/ 86954 w 1588099"/>
                    <a:gd name="connsiteY8" fmla="*/ 1452489 h 1765035"/>
                    <a:gd name="connsiteX9" fmla="*/ 197444 w 1588099"/>
                    <a:gd name="connsiteY9" fmla="*/ 1330569 h 1765035"/>
                    <a:gd name="connsiteX10" fmla="*/ 559394 w 1588099"/>
                    <a:gd name="connsiteY10" fmla="*/ 1292469 h 1765035"/>
                    <a:gd name="connsiteX11" fmla="*/ 894674 w 1588099"/>
                    <a:gd name="connsiteY11" fmla="*/ 1357239 h 1765035"/>
                    <a:gd name="connsiteX12" fmla="*/ 986114 w 1588099"/>
                    <a:gd name="connsiteY12" fmla="*/ 1372479 h 1765035"/>
                    <a:gd name="connsiteX13" fmla="*/ 890864 w 1588099"/>
                    <a:gd name="connsiteY13" fmla="*/ 1235319 h 1765035"/>
                    <a:gd name="connsiteX14" fmla="*/ 696554 w 1588099"/>
                    <a:gd name="connsiteY14" fmla="*/ 957189 h 1765035"/>
                    <a:gd name="connsiteX15" fmla="*/ 517484 w 1588099"/>
                    <a:gd name="connsiteY15" fmla="*/ 732399 h 1765035"/>
                    <a:gd name="connsiteX16" fmla="*/ 208874 w 1588099"/>
                    <a:gd name="connsiteY16" fmla="*/ 625719 h 1765035"/>
                    <a:gd name="connsiteX17" fmla="*/ 52664 w 1588099"/>
                    <a:gd name="connsiteY17" fmla="*/ 576189 h 1765035"/>
                    <a:gd name="connsiteX18" fmla="*/ 6944 w 1588099"/>
                    <a:gd name="connsiteY18" fmla="*/ 452364 h 1765035"/>
                    <a:gd name="connsiteX19" fmla="*/ 184109 w 1588099"/>
                    <a:gd name="connsiteY19" fmla="*/ 366639 h 1765035"/>
                    <a:gd name="connsiteX20" fmla="*/ 471764 w 1588099"/>
                    <a:gd name="connsiteY20" fmla="*/ 511419 h 1765035"/>
                    <a:gd name="connsiteX21" fmla="*/ 662264 w 1588099"/>
                    <a:gd name="connsiteY21" fmla="*/ 726684 h 1765035"/>
                    <a:gd name="connsiteX22" fmla="*/ 696554 w 1588099"/>
                    <a:gd name="connsiteY22" fmla="*/ 682869 h 1765035"/>
                    <a:gd name="connsiteX23" fmla="*/ 648929 w 1588099"/>
                    <a:gd name="connsiteY23" fmla="*/ 490464 h 1765035"/>
                    <a:gd name="connsiteX24" fmla="*/ 667979 w 1588099"/>
                    <a:gd name="connsiteY24" fmla="*/ 223764 h 1765035"/>
                    <a:gd name="connsiteX25" fmla="*/ 848954 w 1588099"/>
                    <a:gd name="connsiteY25" fmla="*/ 10404 h 1765035"/>
                    <a:gd name="connsiteX26" fmla="*/ 1043264 w 1588099"/>
                    <a:gd name="connsiteY26" fmla="*/ 50409 h 1765035"/>
                    <a:gd name="connsiteX27" fmla="*/ 1088984 w 1588099"/>
                    <a:gd name="connsiteY27" fmla="*/ 200904 h 1765035"/>
                    <a:gd name="connsiteX28" fmla="*/ 913724 w 1588099"/>
                    <a:gd name="connsiteY28" fmla="*/ 345684 h 1765035"/>
                    <a:gd name="connsiteX29" fmla="*/ 797519 w 1588099"/>
                    <a:gd name="connsiteY29" fmla="*/ 522849 h 1765035"/>
                    <a:gd name="connsiteX30" fmla="*/ 810854 w 1588099"/>
                    <a:gd name="connsiteY30" fmla="*/ 823839 h 1765035"/>
                    <a:gd name="connsiteX31" fmla="*/ 936584 w 1588099"/>
                    <a:gd name="connsiteY31" fmla="*/ 1109589 h 1765035"/>
                    <a:gd name="connsiteX32" fmla="*/ 1180424 w 1588099"/>
                    <a:gd name="connsiteY32" fmla="*/ 1364859 h 1765035"/>
                    <a:gd name="connsiteX33" fmla="*/ 1420454 w 1588099"/>
                    <a:gd name="connsiteY33" fmla="*/ 1494399 h 1765035"/>
                    <a:gd name="connsiteX34" fmla="*/ 1553804 w 1588099"/>
                    <a:gd name="connsiteY34" fmla="*/ 1555359 h 1765035"/>
                    <a:gd name="connsiteX0" fmla="*/ 1554025 w 1588320"/>
                    <a:gd name="connsiteY0" fmla="*/ 1555359 h 1765035"/>
                    <a:gd name="connsiteX1" fmla="*/ 1588315 w 1588320"/>
                    <a:gd name="connsiteY1" fmla="*/ 1650609 h 1765035"/>
                    <a:gd name="connsiteX2" fmla="*/ 1554025 w 1588320"/>
                    <a:gd name="connsiteY2" fmla="*/ 1764909 h 1765035"/>
                    <a:gd name="connsiteX3" fmla="*/ 1374955 w 1588320"/>
                    <a:gd name="connsiteY3" fmla="*/ 1627749 h 1765035"/>
                    <a:gd name="connsiteX4" fmla="*/ 993955 w 1588320"/>
                    <a:gd name="connsiteY4" fmla="*/ 1490589 h 1765035"/>
                    <a:gd name="connsiteX5" fmla="*/ 696775 w 1588320"/>
                    <a:gd name="connsiteY5" fmla="*/ 1486779 h 1765035"/>
                    <a:gd name="connsiteX6" fmla="*/ 361495 w 1588320"/>
                    <a:gd name="connsiteY6" fmla="*/ 1559169 h 1765035"/>
                    <a:gd name="connsiteX7" fmla="*/ 148135 w 1588320"/>
                    <a:gd name="connsiteY7" fmla="*/ 1547739 h 1765035"/>
                    <a:gd name="connsiteX8" fmla="*/ 87175 w 1588320"/>
                    <a:gd name="connsiteY8" fmla="*/ 1452489 h 1765035"/>
                    <a:gd name="connsiteX9" fmla="*/ 197665 w 1588320"/>
                    <a:gd name="connsiteY9" fmla="*/ 1330569 h 1765035"/>
                    <a:gd name="connsiteX10" fmla="*/ 559615 w 1588320"/>
                    <a:gd name="connsiteY10" fmla="*/ 1292469 h 1765035"/>
                    <a:gd name="connsiteX11" fmla="*/ 894895 w 1588320"/>
                    <a:gd name="connsiteY11" fmla="*/ 1357239 h 1765035"/>
                    <a:gd name="connsiteX12" fmla="*/ 986335 w 1588320"/>
                    <a:gd name="connsiteY12" fmla="*/ 1372479 h 1765035"/>
                    <a:gd name="connsiteX13" fmla="*/ 891085 w 1588320"/>
                    <a:gd name="connsiteY13" fmla="*/ 1235319 h 1765035"/>
                    <a:gd name="connsiteX14" fmla="*/ 696775 w 1588320"/>
                    <a:gd name="connsiteY14" fmla="*/ 957189 h 1765035"/>
                    <a:gd name="connsiteX15" fmla="*/ 517705 w 1588320"/>
                    <a:gd name="connsiteY15" fmla="*/ 732399 h 1765035"/>
                    <a:gd name="connsiteX16" fmla="*/ 220525 w 1588320"/>
                    <a:gd name="connsiteY16" fmla="*/ 623814 h 1765035"/>
                    <a:gd name="connsiteX17" fmla="*/ 52885 w 1588320"/>
                    <a:gd name="connsiteY17" fmla="*/ 576189 h 1765035"/>
                    <a:gd name="connsiteX18" fmla="*/ 7165 w 1588320"/>
                    <a:gd name="connsiteY18" fmla="*/ 452364 h 1765035"/>
                    <a:gd name="connsiteX19" fmla="*/ 184330 w 1588320"/>
                    <a:gd name="connsiteY19" fmla="*/ 366639 h 1765035"/>
                    <a:gd name="connsiteX20" fmla="*/ 471985 w 1588320"/>
                    <a:gd name="connsiteY20" fmla="*/ 511419 h 1765035"/>
                    <a:gd name="connsiteX21" fmla="*/ 662485 w 1588320"/>
                    <a:gd name="connsiteY21" fmla="*/ 726684 h 1765035"/>
                    <a:gd name="connsiteX22" fmla="*/ 696775 w 1588320"/>
                    <a:gd name="connsiteY22" fmla="*/ 682869 h 1765035"/>
                    <a:gd name="connsiteX23" fmla="*/ 649150 w 1588320"/>
                    <a:gd name="connsiteY23" fmla="*/ 490464 h 1765035"/>
                    <a:gd name="connsiteX24" fmla="*/ 668200 w 1588320"/>
                    <a:gd name="connsiteY24" fmla="*/ 223764 h 1765035"/>
                    <a:gd name="connsiteX25" fmla="*/ 849175 w 1588320"/>
                    <a:gd name="connsiteY25" fmla="*/ 10404 h 1765035"/>
                    <a:gd name="connsiteX26" fmla="*/ 1043485 w 1588320"/>
                    <a:gd name="connsiteY26" fmla="*/ 50409 h 1765035"/>
                    <a:gd name="connsiteX27" fmla="*/ 1089205 w 1588320"/>
                    <a:gd name="connsiteY27" fmla="*/ 200904 h 1765035"/>
                    <a:gd name="connsiteX28" fmla="*/ 913945 w 1588320"/>
                    <a:gd name="connsiteY28" fmla="*/ 345684 h 1765035"/>
                    <a:gd name="connsiteX29" fmla="*/ 797740 w 1588320"/>
                    <a:gd name="connsiteY29" fmla="*/ 522849 h 1765035"/>
                    <a:gd name="connsiteX30" fmla="*/ 811075 w 1588320"/>
                    <a:gd name="connsiteY30" fmla="*/ 823839 h 1765035"/>
                    <a:gd name="connsiteX31" fmla="*/ 936805 w 1588320"/>
                    <a:gd name="connsiteY31" fmla="*/ 1109589 h 1765035"/>
                    <a:gd name="connsiteX32" fmla="*/ 1180645 w 1588320"/>
                    <a:gd name="connsiteY32" fmla="*/ 1364859 h 1765035"/>
                    <a:gd name="connsiteX33" fmla="*/ 1420675 w 1588320"/>
                    <a:gd name="connsiteY33" fmla="*/ 1494399 h 1765035"/>
                    <a:gd name="connsiteX34" fmla="*/ 1554025 w 1588320"/>
                    <a:gd name="connsiteY34" fmla="*/ 1555359 h 1765035"/>
                    <a:gd name="connsiteX0" fmla="*/ 1554025 w 1588320"/>
                    <a:gd name="connsiteY0" fmla="*/ 1555359 h 1765035"/>
                    <a:gd name="connsiteX1" fmla="*/ 1588315 w 1588320"/>
                    <a:gd name="connsiteY1" fmla="*/ 1650609 h 1765035"/>
                    <a:gd name="connsiteX2" fmla="*/ 1554025 w 1588320"/>
                    <a:gd name="connsiteY2" fmla="*/ 1764909 h 1765035"/>
                    <a:gd name="connsiteX3" fmla="*/ 1374955 w 1588320"/>
                    <a:gd name="connsiteY3" fmla="*/ 1627749 h 1765035"/>
                    <a:gd name="connsiteX4" fmla="*/ 993955 w 1588320"/>
                    <a:gd name="connsiteY4" fmla="*/ 1490589 h 1765035"/>
                    <a:gd name="connsiteX5" fmla="*/ 696775 w 1588320"/>
                    <a:gd name="connsiteY5" fmla="*/ 1486779 h 1765035"/>
                    <a:gd name="connsiteX6" fmla="*/ 361495 w 1588320"/>
                    <a:gd name="connsiteY6" fmla="*/ 1559169 h 1765035"/>
                    <a:gd name="connsiteX7" fmla="*/ 148135 w 1588320"/>
                    <a:gd name="connsiteY7" fmla="*/ 1547739 h 1765035"/>
                    <a:gd name="connsiteX8" fmla="*/ 87175 w 1588320"/>
                    <a:gd name="connsiteY8" fmla="*/ 1452489 h 1765035"/>
                    <a:gd name="connsiteX9" fmla="*/ 197665 w 1588320"/>
                    <a:gd name="connsiteY9" fmla="*/ 1330569 h 1765035"/>
                    <a:gd name="connsiteX10" fmla="*/ 559615 w 1588320"/>
                    <a:gd name="connsiteY10" fmla="*/ 1292469 h 1765035"/>
                    <a:gd name="connsiteX11" fmla="*/ 894895 w 1588320"/>
                    <a:gd name="connsiteY11" fmla="*/ 1357239 h 1765035"/>
                    <a:gd name="connsiteX12" fmla="*/ 986335 w 1588320"/>
                    <a:gd name="connsiteY12" fmla="*/ 1372479 h 1765035"/>
                    <a:gd name="connsiteX13" fmla="*/ 891085 w 1588320"/>
                    <a:gd name="connsiteY13" fmla="*/ 1235319 h 1765035"/>
                    <a:gd name="connsiteX14" fmla="*/ 696775 w 1588320"/>
                    <a:gd name="connsiteY14" fmla="*/ 957189 h 1765035"/>
                    <a:gd name="connsiteX15" fmla="*/ 517705 w 1588320"/>
                    <a:gd name="connsiteY15" fmla="*/ 732399 h 1765035"/>
                    <a:gd name="connsiteX16" fmla="*/ 220525 w 1588320"/>
                    <a:gd name="connsiteY16" fmla="*/ 623814 h 1765035"/>
                    <a:gd name="connsiteX17" fmla="*/ 52885 w 1588320"/>
                    <a:gd name="connsiteY17" fmla="*/ 576189 h 1765035"/>
                    <a:gd name="connsiteX18" fmla="*/ 7165 w 1588320"/>
                    <a:gd name="connsiteY18" fmla="*/ 452364 h 1765035"/>
                    <a:gd name="connsiteX19" fmla="*/ 184330 w 1588320"/>
                    <a:gd name="connsiteY19" fmla="*/ 366639 h 1765035"/>
                    <a:gd name="connsiteX20" fmla="*/ 471985 w 1588320"/>
                    <a:gd name="connsiteY20" fmla="*/ 511419 h 1765035"/>
                    <a:gd name="connsiteX21" fmla="*/ 662485 w 1588320"/>
                    <a:gd name="connsiteY21" fmla="*/ 726684 h 1765035"/>
                    <a:gd name="connsiteX22" fmla="*/ 696775 w 1588320"/>
                    <a:gd name="connsiteY22" fmla="*/ 682869 h 1765035"/>
                    <a:gd name="connsiteX23" fmla="*/ 649150 w 1588320"/>
                    <a:gd name="connsiteY23" fmla="*/ 490464 h 1765035"/>
                    <a:gd name="connsiteX24" fmla="*/ 668200 w 1588320"/>
                    <a:gd name="connsiteY24" fmla="*/ 223764 h 1765035"/>
                    <a:gd name="connsiteX25" fmla="*/ 849175 w 1588320"/>
                    <a:gd name="connsiteY25" fmla="*/ 10404 h 1765035"/>
                    <a:gd name="connsiteX26" fmla="*/ 1043485 w 1588320"/>
                    <a:gd name="connsiteY26" fmla="*/ 50409 h 1765035"/>
                    <a:gd name="connsiteX27" fmla="*/ 1089205 w 1588320"/>
                    <a:gd name="connsiteY27" fmla="*/ 200904 h 1765035"/>
                    <a:gd name="connsiteX28" fmla="*/ 913945 w 1588320"/>
                    <a:gd name="connsiteY28" fmla="*/ 345684 h 1765035"/>
                    <a:gd name="connsiteX29" fmla="*/ 797740 w 1588320"/>
                    <a:gd name="connsiteY29" fmla="*/ 522849 h 1765035"/>
                    <a:gd name="connsiteX30" fmla="*/ 811075 w 1588320"/>
                    <a:gd name="connsiteY30" fmla="*/ 823839 h 1765035"/>
                    <a:gd name="connsiteX31" fmla="*/ 936805 w 1588320"/>
                    <a:gd name="connsiteY31" fmla="*/ 1109589 h 1765035"/>
                    <a:gd name="connsiteX32" fmla="*/ 1180645 w 1588320"/>
                    <a:gd name="connsiteY32" fmla="*/ 1364859 h 1765035"/>
                    <a:gd name="connsiteX33" fmla="*/ 1420675 w 1588320"/>
                    <a:gd name="connsiteY33" fmla="*/ 1494399 h 1765035"/>
                    <a:gd name="connsiteX34" fmla="*/ 1554025 w 1588320"/>
                    <a:gd name="connsiteY34" fmla="*/ 1555359 h 1765035"/>
                    <a:gd name="connsiteX0" fmla="*/ 1554896 w 1589191"/>
                    <a:gd name="connsiteY0" fmla="*/ 1555359 h 1765035"/>
                    <a:gd name="connsiteX1" fmla="*/ 1589186 w 1589191"/>
                    <a:gd name="connsiteY1" fmla="*/ 1650609 h 1765035"/>
                    <a:gd name="connsiteX2" fmla="*/ 1554896 w 1589191"/>
                    <a:gd name="connsiteY2" fmla="*/ 1764909 h 1765035"/>
                    <a:gd name="connsiteX3" fmla="*/ 1375826 w 1589191"/>
                    <a:gd name="connsiteY3" fmla="*/ 1627749 h 1765035"/>
                    <a:gd name="connsiteX4" fmla="*/ 994826 w 1589191"/>
                    <a:gd name="connsiteY4" fmla="*/ 1490589 h 1765035"/>
                    <a:gd name="connsiteX5" fmla="*/ 697646 w 1589191"/>
                    <a:gd name="connsiteY5" fmla="*/ 1486779 h 1765035"/>
                    <a:gd name="connsiteX6" fmla="*/ 362366 w 1589191"/>
                    <a:gd name="connsiteY6" fmla="*/ 1559169 h 1765035"/>
                    <a:gd name="connsiteX7" fmla="*/ 149006 w 1589191"/>
                    <a:gd name="connsiteY7" fmla="*/ 1547739 h 1765035"/>
                    <a:gd name="connsiteX8" fmla="*/ 88046 w 1589191"/>
                    <a:gd name="connsiteY8" fmla="*/ 1452489 h 1765035"/>
                    <a:gd name="connsiteX9" fmla="*/ 198536 w 1589191"/>
                    <a:gd name="connsiteY9" fmla="*/ 1330569 h 1765035"/>
                    <a:gd name="connsiteX10" fmla="*/ 560486 w 1589191"/>
                    <a:gd name="connsiteY10" fmla="*/ 1292469 h 1765035"/>
                    <a:gd name="connsiteX11" fmla="*/ 895766 w 1589191"/>
                    <a:gd name="connsiteY11" fmla="*/ 1357239 h 1765035"/>
                    <a:gd name="connsiteX12" fmla="*/ 987206 w 1589191"/>
                    <a:gd name="connsiteY12" fmla="*/ 1372479 h 1765035"/>
                    <a:gd name="connsiteX13" fmla="*/ 891956 w 1589191"/>
                    <a:gd name="connsiteY13" fmla="*/ 1235319 h 1765035"/>
                    <a:gd name="connsiteX14" fmla="*/ 697646 w 1589191"/>
                    <a:gd name="connsiteY14" fmla="*/ 957189 h 1765035"/>
                    <a:gd name="connsiteX15" fmla="*/ 518576 w 1589191"/>
                    <a:gd name="connsiteY15" fmla="*/ 732399 h 1765035"/>
                    <a:gd name="connsiteX16" fmla="*/ 261401 w 1589191"/>
                    <a:gd name="connsiteY16" fmla="*/ 633339 h 1765035"/>
                    <a:gd name="connsiteX17" fmla="*/ 53756 w 1589191"/>
                    <a:gd name="connsiteY17" fmla="*/ 576189 h 1765035"/>
                    <a:gd name="connsiteX18" fmla="*/ 8036 w 1589191"/>
                    <a:gd name="connsiteY18" fmla="*/ 452364 h 1765035"/>
                    <a:gd name="connsiteX19" fmla="*/ 185201 w 1589191"/>
                    <a:gd name="connsiteY19" fmla="*/ 366639 h 1765035"/>
                    <a:gd name="connsiteX20" fmla="*/ 472856 w 1589191"/>
                    <a:gd name="connsiteY20" fmla="*/ 511419 h 1765035"/>
                    <a:gd name="connsiteX21" fmla="*/ 663356 w 1589191"/>
                    <a:gd name="connsiteY21" fmla="*/ 726684 h 1765035"/>
                    <a:gd name="connsiteX22" fmla="*/ 697646 w 1589191"/>
                    <a:gd name="connsiteY22" fmla="*/ 682869 h 1765035"/>
                    <a:gd name="connsiteX23" fmla="*/ 650021 w 1589191"/>
                    <a:gd name="connsiteY23" fmla="*/ 490464 h 1765035"/>
                    <a:gd name="connsiteX24" fmla="*/ 669071 w 1589191"/>
                    <a:gd name="connsiteY24" fmla="*/ 223764 h 1765035"/>
                    <a:gd name="connsiteX25" fmla="*/ 850046 w 1589191"/>
                    <a:gd name="connsiteY25" fmla="*/ 10404 h 1765035"/>
                    <a:gd name="connsiteX26" fmla="*/ 1044356 w 1589191"/>
                    <a:gd name="connsiteY26" fmla="*/ 50409 h 1765035"/>
                    <a:gd name="connsiteX27" fmla="*/ 1090076 w 1589191"/>
                    <a:gd name="connsiteY27" fmla="*/ 200904 h 1765035"/>
                    <a:gd name="connsiteX28" fmla="*/ 914816 w 1589191"/>
                    <a:gd name="connsiteY28" fmla="*/ 345684 h 1765035"/>
                    <a:gd name="connsiteX29" fmla="*/ 798611 w 1589191"/>
                    <a:gd name="connsiteY29" fmla="*/ 522849 h 1765035"/>
                    <a:gd name="connsiteX30" fmla="*/ 811946 w 1589191"/>
                    <a:gd name="connsiteY30" fmla="*/ 823839 h 1765035"/>
                    <a:gd name="connsiteX31" fmla="*/ 937676 w 1589191"/>
                    <a:gd name="connsiteY31" fmla="*/ 1109589 h 1765035"/>
                    <a:gd name="connsiteX32" fmla="*/ 1181516 w 1589191"/>
                    <a:gd name="connsiteY32" fmla="*/ 1364859 h 1765035"/>
                    <a:gd name="connsiteX33" fmla="*/ 1421546 w 1589191"/>
                    <a:gd name="connsiteY33" fmla="*/ 1494399 h 1765035"/>
                    <a:gd name="connsiteX34" fmla="*/ 1554896 w 1589191"/>
                    <a:gd name="connsiteY34" fmla="*/ 1555359 h 1765035"/>
                    <a:gd name="connsiteX0" fmla="*/ 1554896 w 1589191"/>
                    <a:gd name="connsiteY0" fmla="*/ 1555359 h 1765035"/>
                    <a:gd name="connsiteX1" fmla="*/ 1589186 w 1589191"/>
                    <a:gd name="connsiteY1" fmla="*/ 1650609 h 1765035"/>
                    <a:gd name="connsiteX2" fmla="*/ 1554896 w 1589191"/>
                    <a:gd name="connsiteY2" fmla="*/ 1764909 h 1765035"/>
                    <a:gd name="connsiteX3" fmla="*/ 1375826 w 1589191"/>
                    <a:gd name="connsiteY3" fmla="*/ 1627749 h 1765035"/>
                    <a:gd name="connsiteX4" fmla="*/ 994826 w 1589191"/>
                    <a:gd name="connsiteY4" fmla="*/ 1490589 h 1765035"/>
                    <a:gd name="connsiteX5" fmla="*/ 697646 w 1589191"/>
                    <a:gd name="connsiteY5" fmla="*/ 1486779 h 1765035"/>
                    <a:gd name="connsiteX6" fmla="*/ 362366 w 1589191"/>
                    <a:gd name="connsiteY6" fmla="*/ 1559169 h 1765035"/>
                    <a:gd name="connsiteX7" fmla="*/ 149006 w 1589191"/>
                    <a:gd name="connsiteY7" fmla="*/ 1547739 h 1765035"/>
                    <a:gd name="connsiteX8" fmla="*/ 88046 w 1589191"/>
                    <a:gd name="connsiteY8" fmla="*/ 1452489 h 1765035"/>
                    <a:gd name="connsiteX9" fmla="*/ 198536 w 1589191"/>
                    <a:gd name="connsiteY9" fmla="*/ 1330569 h 1765035"/>
                    <a:gd name="connsiteX10" fmla="*/ 560486 w 1589191"/>
                    <a:gd name="connsiteY10" fmla="*/ 1292469 h 1765035"/>
                    <a:gd name="connsiteX11" fmla="*/ 895766 w 1589191"/>
                    <a:gd name="connsiteY11" fmla="*/ 1357239 h 1765035"/>
                    <a:gd name="connsiteX12" fmla="*/ 987206 w 1589191"/>
                    <a:gd name="connsiteY12" fmla="*/ 1372479 h 1765035"/>
                    <a:gd name="connsiteX13" fmla="*/ 891956 w 1589191"/>
                    <a:gd name="connsiteY13" fmla="*/ 1235319 h 1765035"/>
                    <a:gd name="connsiteX14" fmla="*/ 697646 w 1589191"/>
                    <a:gd name="connsiteY14" fmla="*/ 957189 h 1765035"/>
                    <a:gd name="connsiteX15" fmla="*/ 518576 w 1589191"/>
                    <a:gd name="connsiteY15" fmla="*/ 732399 h 1765035"/>
                    <a:gd name="connsiteX16" fmla="*/ 261401 w 1589191"/>
                    <a:gd name="connsiteY16" fmla="*/ 633339 h 1765035"/>
                    <a:gd name="connsiteX17" fmla="*/ 53756 w 1589191"/>
                    <a:gd name="connsiteY17" fmla="*/ 576189 h 1765035"/>
                    <a:gd name="connsiteX18" fmla="*/ 8036 w 1589191"/>
                    <a:gd name="connsiteY18" fmla="*/ 452364 h 1765035"/>
                    <a:gd name="connsiteX19" fmla="*/ 185201 w 1589191"/>
                    <a:gd name="connsiteY19" fmla="*/ 366639 h 1765035"/>
                    <a:gd name="connsiteX20" fmla="*/ 472856 w 1589191"/>
                    <a:gd name="connsiteY20" fmla="*/ 511419 h 1765035"/>
                    <a:gd name="connsiteX21" fmla="*/ 663356 w 1589191"/>
                    <a:gd name="connsiteY21" fmla="*/ 726684 h 1765035"/>
                    <a:gd name="connsiteX22" fmla="*/ 697646 w 1589191"/>
                    <a:gd name="connsiteY22" fmla="*/ 682869 h 1765035"/>
                    <a:gd name="connsiteX23" fmla="*/ 650021 w 1589191"/>
                    <a:gd name="connsiteY23" fmla="*/ 490464 h 1765035"/>
                    <a:gd name="connsiteX24" fmla="*/ 669071 w 1589191"/>
                    <a:gd name="connsiteY24" fmla="*/ 223764 h 1765035"/>
                    <a:gd name="connsiteX25" fmla="*/ 850046 w 1589191"/>
                    <a:gd name="connsiteY25" fmla="*/ 10404 h 1765035"/>
                    <a:gd name="connsiteX26" fmla="*/ 1044356 w 1589191"/>
                    <a:gd name="connsiteY26" fmla="*/ 50409 h 1765035"/>
                    <a:gd name="connsiteX27" fmla="*/ 1090076 w 1589191"/>
                    <a:gd name="connsiteY27" fmla="*/ 200904 h 1765035"/>
                    <a:gd name="connsiteX28" fmla="*/ 914816 w 1589191"/>
                    <a:gd name="connsiteY28" fmla="*/ 345684 h 1765035"/>
                    <a:gd name="connsiteX29" fmla="*/ 798611 w 1589191"/>
                    <a:gd name="connsiteY29" fmla="*/ 522849 h 1765035"/>
                    <a:gd name="connsiteX30" fmla="*/ 811946 w 1589191"/>
                    <a:gd name="connsiteY30" fmla="*/ 823839 h 1765035"/>
                    <a:gd name="connsiteX31" fmla="*/ 937676 w 1589191"/>
                    <a:gd name="connsiteY31" fmla="*/ 1109589 h 1765035"/>
                    <a:gd name="connsiteX32" fmla="*/ 1181516 w 1589191"/>
                    <a:gd name="connsiteY32" fmla="*/ 1364859 h 1765035"/>
                    <a:gd name="connsiteX33" fmla="*/ 1421546 w 1589191"/>
                    <a:gd name="connsiteY33" fmla="*/ 1494399 h 1765035"/>
                    <a:gd name="connsiteX34" fmla="*/ 1554896 w 1589191"/>
                    <a:gd name="connsiteY34" fmla="*/ 1555359 h 1765035"/>
                    <a:gd name="connsiteX0" fmla="*/ 1554590 w 1588885"/>
                    <a:gd name="connsiteY0" fmla="*/ 1555359 h 1765035"/>
                    <a:gd name="connsiteX1" fmla="*/ 1588880 w 1588885"/>
                    <a:gd name="connsiteY1" fmla="*/ 1650609 h 1765035"/>
                    <a:gd name="connsiteX2" fmla="*/ 1554590 w 1588885"/>
                    <a:gd name="connsiteY2" fmla="*/ 1764909 h 1765035"/>
                    <a:gd name="connsiteX3" fmla="*/ 1375520 w 1588885"/>
                    <a:gd name="connsiteY3" fmla="*/ 1627749 h 1765035"/>
                    <a:gd name="connsiteX4" fmla="*/ 994520 w 1588885"/>
                    <a:gd name="connsiteY4" fmla="*/ 1490589 h 1765035"/>
                    <a:gd name="connsiteX5" fmla="*/ 697340 w 1588885"/>
                    <a:gd name="connsiteY5" fmla="*/ 1486779 h 1765035"/>
                    <a:gd name="connsiteX6" fmla="*/ 362060 w 1588885"/>
                    <a:gd name="connsiteY6" fmla="*/ 1559169 h 1765035"/>
                    <a:gd name="connsiteX7" fmla="*/ 148700 w 1588885"/>
                    <a:gd name="connsiteY7" fmla="*/ 1547739 h 1765035"/>
                    <a:gd name="connsiteX8" fmla="*/ 87740 w 1588885"/>
                    <a:gd name="connsiteY8" fmla="*/ 1452489 h 1765035"/>
                    <a:gd name="connsiteX9" fmla="*/ 198230 w 1588885"/>
                    <a:gd name="connsiteY9" fmla="*/ 1330569 h 1765035"/>
                    <a:gd name="connsiteX10" fmla="*/ 560180 w 1588885"/>
                    <a:gd name="connsiteY10" fmla="*/ 1292469 h 1765035"/>
                    <a:gd name="connsiteX11" fmla="*/ 895460 w 1588885"/>
                    <a:gd name="connsiteY11" fmla="*/ 1357239 h 1765035"/>
                    <a:gd name="connsiteX12" fmla="*/ 986900 w 1588885"/>
                    <a:gd name="connsiteY12" fmla="*/ 1372479 h 1765035"/>
                    <a:gd name="connsiteX13" fmla="*/ 891650 w 1588885"/>
                    <a:gd name="connsiteY13" fmla="*/ 1235319 h 1765035"/>
                    <a:gd name="connsiteX14" fmla="*/ 697340 w 1588885"/>
                    <a:gd name="connsiteY14" fmla="*/ 957189 h 1765035"/>
                    <a:gd name="connsiteX15" fmla="*/ 518270 w 1588885"/>
                    <a:gd name="connsiteY15" fmla="*/ 732399 h 1765035"/>
                    <a:gd name="connsiteX16" fmla="*/ 247760 w 1588885"/>
                    <a:gd name="connsiteY16" fmla="*/ 610479 h 1765035"/>
                    <a:gd name="connsiteX17" fmla="*/ 53450 w 1588885"/>
                    <a:gd name="connsiteY17" fmla="*/ 576189 h 1765035"/>
                    <a:gd name="connsiteX18" fmla="*/ 7730 w 1588885"/>
                    <a:gd name="connsiteY18" fmla="*/ 452364 h 1765035"/>
                    <a:gd name="connsiteX19" fmla="*/ 184895 w 1588885"/>
                    <a:gd name="connsiteY19" fmla="*/ 366639 h 1765035"/>
                    <a:gd name="connsiteX20" fmla="*/ 472550 w 1588885"/>
                    <a:gd name="connsiteY20" fmla="*/ 511419 h 1765035"/>
                    <a:gd name="connsiteX21" fmla="*/ 663050 w 1588885"/>
                    <a:gd name="connsiteY21" fmla="*/ 726684 h 1765035"/>
                    <a:gd name="connsiteX22" fmla="*/ 697340 w 1588885"/>
                    <a:gd name="connsiteY22" fmla="*/ 682869 h 1765035"/>
                    <a:gd name="connsiteX23" fmla="*/ 649715 w 1588885"/>
                    <a:gd name="connsiteY23" fmla="*/ 490464 h 1765035"/>
                    <a:gd name="connsiteX24" fmla="*/ 668765 w 1588885"/>
                    <a:gd name="connsiteY24" fmla="*/ 223764 h 1765035"/>
                    <a:gd name="connsiteX25" fmla="*/ 849740 w 1588885"/>
                    <a:gd name="connsiteY25" fmla="*/ 10404 h 1765035"/>
                    <a:gd name="connsiteX26" fmla="*/ 1044050 w 1588885"/>
                    <a:gd name="connsiteY26" fmla="*/ 50409 h 1765035"/>
                    <a:gd name="connsiteX27" fmla="*/ 1089770 w 1588885"/>
                    <a:gd name="connsiteY27" fmla="*/ 200904 h 1765035"/>
                    <a:gd name="connsiteX28" fmla="*/ 914510 w 1588885"/>
                    <a:gd name="connsiteY28" fmla="*/ 345684 h 1765035"/>
                    <a:gd name="connsiteX29" fmla="*/ 798305 w 1588885"/>
                    <a:gd name="connsiteY29" fmla="*/ 522849 h 1765035"/>
                    <a:gd name="connsiteX30" fmla="*/ 811640 w 1588885"/>
                    <a:gd name="connsiteY30" fmla="*/ 823839 h 1765035"/>
                    <a:gd name="connsiteX31" fmla="*/ 937370 w 1588885"/>
                    <a:gd name="connsiteY31" fmla="*/ 1109589 h 1765035"/>
                    <a:gd name="connsiteX32" fmla="*/ 1181210 w 1588885"/>
                    <a:gd name="connsiteY32" fmla="*/ 1364859 h 1765035"/>
                    <a:gd name="connsiteX33" fmla="*/ 1421240 w 1588885"/>
                    <a:gd name="connsiteY33" fmla="*/ 1494399 h 1765035"/>
                    <a:gd name="connsiteX34" fmla="*/ 1554590 w 1588885"/>
                    <a:gd name="connsiteY34" fmla="*/ 1555359 h 1765035"/>
                    <a:gd name="connsiteX0" fmla="*/ 1554590 w 1588885"/>
                    <a:gd name="connsiteY0" fmla="*/ 1555359 h 1765035"/>
                    <a:gd name="connsiteX1" fmla="*/ 1588880 w 1588885"/>
                    <a:gd name="connsiteY1" fmla="*/ 1650609 h 1765035"/>
                    <a:gd name="connsiteX2" fmla="*/ 1554590 w 1588885"/>
                    <a:gd name="connsiteY2" fmla="*/ 1764909 h 1765035"/>
                    <a:gd name="connsiteX3" fmla="*/ 1375520 w 1588885"/>
                    <a:gd name="connsiteY3" fmla="*/ 1627749 h 1765035"/>
                    <a:gd name="connsiteX4" fmla="*/ 994520 w 1588885"/>
                    <a:gd name="connsiteY4" fmla="*/ 1490589 h 1765035"/>
                    <a:gd name="connsiteX5" fmla="*/ 697340 w 1588885"/>
                    <a:gd name="connsiteY5" fmla="*/ 1486779 h 1765035"/>
                    <a:gd name="connsiteX6" fmla="*/ 362060 w 1588885"/>
                    <a:gd name="connsiteY6" fmla="*/ 1559169 h 1765035"/>
                    <a:gd name="connsiteX7" fmla="*/ 148700 w 1588885"/>
                    <a:gd name="connsiteY7" fmla="*/ 1547739 h 1765035"/>
                    <a:gd name="connsiteX8" fmla="*/ 87740 w 1588885"/>
                    <a:gd name="connsiteY8" fmla="*/ 1452489 h 1765035"/>
                    <a:gd name="connsiteX9" fmla="*/ 198230 w 1588885"/>
                    <a:gd name="connsiteY9" fmla="*/ 1330569 h 1765035"/>
                    <a:gd name="connsiteX10" fmla="*/ 560180 w 1588885"/>
                    <a:gd name="connsiteY10" fmla="*/ 1292469 h 1765035"/>
                    <a:gd name="connsiteX11" fmla="*/ 895460 w 1588885"/>
                    <a:gd name="connsiteY11" fmla="*/ 1357239 h 1765035"/>
                    <a:gd name="connsiteX12" fmla="*/ 986900 w 1588885"/>
                    <a:gd name="connsiteY12" fmla="*/ 1372479 h 1765035"/>
                    <a:gd name="connsiteX13" fmla="*/ 891650 w 1588885"/>
                    <a:gd name="connsiteY13" fmla="*/ 1235319 h 1765035"/>
                    <a:gd name="connsiteX14" fmla="*/ 697340 w 1588885"/>
                    <a:gd name="connsiteY14" fmla="*/ 957189 h 1765035"/>
                    <a:gd name="connsiteX15" fmla="*/ 518270 w 1588885"/>
                    <a:gd name="connsiteY15" fmla="*/ 732399 h 1765035"/>
                    <a:gd name="connsiteX16" fmla="*/ 247760 w 1588885"/>
                    <a:gd name="connsiteY16" fmla="*/ 610479 h 1765035"/>
                    <a:gd name="connsiteX17" fmla="*/ 53450 w 1588885"/>
                    <a:gd name="connsiteY17" fmla="*/ 576189 h 1765035"/>
                    <a:gd name="connsiteX18" fmla="*/ 7730 w 1588885"/>
                    <a:gd name="connsiteY18" fmla="*/ 452364 h 1765035"/>
                    <a:gd name="connsiteX19" fmla="*/ 184895 w 1588885"/>
                    <a:gd name="connsiteY19" fmla="*/ 366639 h 1765035"/>
                    <a:gd name="connsiteX20" fmla="*/ 472550 w 1588885"/>
                    <a:gd name="connsiteY20" fmla="*/ 511419 h 1765035"/>
                    <a:gd name="connsiteX21" fmla="*/ 663050 w 1588885"/>
                    <a:gd name="connsiteY21" fmla="*/ 726684 h 1765035"/>
                    <a:gd name="connsiteX22" fmla="*/ 697340 w 1588885"/>
                    <a:gd name="connsiteY22" fmla="*/ 682869 h 1765035"/>
                    <a:gd name="connsiteX23" fmla="*/ 649715 w 1588885"/>
                    <a:gd name="connsiteY23" fmla="*/ 490464 h 1765035"/>
                    <a:gd name="connsiteX24" fmla="*/ 668765 w 1588885"/>
                    <a:gd name="connsiteY24" fmla="*/ 223764 h 1765035"/>
                    <a:gd name="connsiteX25" fmla="*/ 849740 w 1588885"/>
                    <a:gd name="connsiteY25" fmla="*/ 10404 h 1765035"/>
                    <a:gd name="connsiteX26" fmla="*/ 1044050 w 1588885"/>
                    <a:gd name="connsiteY26" fmla="*/ 50409 h 1765035"/>
                    <a:gd name="connsiteX27" fmla="*/ 1089770 w 1588885"/>
                    <a:gd name="connsiteY27" fmla="*/ 200904 h 1765035"/>
                    <a:gd name="connsiteX28" fmla="*/ 914510 w 1588885"/>
                    <a:gd name="connsiteY28" fmla="*/ 345684 h 1765035"/>
                    <a:gd name="connsiteX29" fmla="*/ 798305 w 1588885"/>
                    <a:gd name="connsiteY29" fmla="*/ 522849 h 1765035"/>
                    <a:gd name="connsiteX30" fmla="*/ 811640 w 1588885"/>
                    <a:gd name="connsiteY30" fmla="*/ 823839 h 1765035"/>
                    <a:gd name="connsiteX31" fmla="*/ 937370 w 1588885"/>
                    <a:gd name="connsiteY31" fmla="*/ 1109589 h 1765035"/>
                    <a:gd name="connsiteX32" fmla="*/ 1181210 w 1588885"/>
                    <a:gd name="connsiteY32" fmla="*/ 1364859 h 1765035"/>
                    <a:gd name="connsiteX33" fmla="*/ 1421240 w 1588885"/>
                    <a:gd name="connsiteY33" fmla="*/ 1494399 h 1765035"/>
                    <a:gd name="connsiteX34" fmla="*/ 1554590 w 1588885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98628 w 1589283"/>
                    <a:gd name="connsiteY9" fmla="*/ 133056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87298 w 1589283"/>
                    <a:gd name="connsiteY12" fmla="*/ 137247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72948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98628 w 1589283"/>
                    <a:gd name="connsiteY9" fmla="*/ 133056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87298 w 1589283"/>
                    <a:gd name="connsiteY12" fmla="*/ 137247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98628 w 1589283"/>
                    <a:gd name="connsiteY9" fmla="*/ 133056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72058 w 1589283"/>
                    <a:gd name="connsiteY12" fmla="*/ 136104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98628 w 1589283"/>
                    <a:gd name="connsiteY9" fmla="*/ 133056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72058 w 1589283"/>
                    <a:gd name="connsiteY12" fmla="*/ 1336284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98628 w 1589283"/>
                    <a:gd name="connsiteY9" fmla="*/ 133056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98628 w 1589283"/>
                    <a:gd name="connsiteY9" fmla="*/ 133056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87198 w 1589283"/>
                    <a:gd name="connsiteY9" fmla="*/ 132675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56718 w 1589283"/>
                    <a:gd name="connsiteY7" fmla="*/ 1549644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56718 w 1589283"/>
                    <a:gd name="connsiteY7" fmla="*/ 1549644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56718 w 1589283"/>
                    <a:gd name="connsiteY7" fmla="*/ 1549644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56718 w 1589283"/>
                    <a:gd name="connsiteY7" fmla="*/ 1549644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56718 w 1589283"/>
                    <a:gd name="connsiteY7" fmla="*/ 1549644 h 1765035"/>
                    <a:gd name="connsiteX8" fmla="*/ 88138 w 1589283"/>
                    <a:gd name="connsiteY8" fmla="*/ 1452489 h 1765035"/>
                    <a:gd name="connsiteX9" fmla="*/ 20815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5833 w 1589283"/>
                    <a:gd name="connsiteY5" fmla="*/ 1481064 h 1765035"/>
                    <a:gd name="connsiteX6" fmla="*/ 362458 w 1589283"/>
                    <a:gd name="connsiteY6" fmla="*/ 1559169 h 1765035"/>
                    <a:gd name="connsiteX7" fmla="*/ 156718 w 1589283"/>
                    <a:gd name="connsiteY7" fmla="*/ 1549644 h 1765035"/>
                    <a:gd name="connsiteX8" fmla="*/ 88138 w 1589283"/>
                    <a:gd name="connsiteY8" fmla="*/ 1452489 h 1765035"/>
                    <a:gd name="connsiteX9" fmla="*/ 20815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78"/>
                    <a:gd name="connsiteY0" fmla="*/ 1555359 h 1764917"/>
                    <a:gd name="connsiteX1" fmla="*/ 1589278 w 1589278"/>
                    <a:gd name="connsiteY1" fmla="*/ 1650609 h 1764917"/>
                    <a:gd name="connsiteX2" fmla="*/ 1554988 w 1589278"/>
                    <a:gd name="connsiteY2" fmla="*/ 1764909 h 1764917"/>
                    <a:gd name="connsiteX3" fmla="*/ 1402588 w 1589278"/>
                    <a:gd name="connsiteY3" fmla="*/ 1644894 h 1764917"/>
                    <a:gd name="connsiteX4" fmla="*/ 994918 w 1589278"/>
                    <a:gd name="connsiteY4" fmla="*/ 1490589 h 1764917"/>
                    <a:gd name="connsiteX5" fmla="*/ 695833 w 1589278"/>
                    <a:gd name="connsiteY5" fmla="*/ 1481064 h 1764917"/>
                    <a:gd name="connsiteX6" fmla="*/ 362458 w 1589278"/>
                    <a:gd name="connsiteY6" fmla="*/ 1559169 h 1764917"/>
                    <a:gd name="connsiteX7" fmla="*/ 156718 w 1589278"/>
                    <a:gd name="connsiteY7" fmla="*/ 1549644 h 1764917"/>
                    <a:gd name="connsiteX8" fmla="*/ 88138 w 1589278"/>
                    <a:gd name="connsiteY8" fmla="*/ 1452489 h 1764917"/>
                    <a:gd name="connsiteX9" fmla="*/ 208153 w 1589278"/>
                    <a:gd name="connsiteY9" fmla="*/ 1317234 h 1764917"/>
                    <a:gd name="connsiteX10" fmla="*/ 560578 w 1589278"/>
                    <a:gd name="connsiteY10" fmla="*/ 1292469 h 1764917"/>
                    <a:gd name="connsiteX11" fmla="*/ 895858 w 1589278"/>
                    <a:gd name="connsiteY11" fmla="*/ 1357239 h 1764917"/>
                    <a:gd name="connsiteX12" fmla="*/ 968248 w 1589278"/>
                    <a:gd name="connsiteY12" fmla="*/ 1341999 h 1764917"/>
                    <a:gd name="connsiteX13" fmla="*/ 892048 w 1589278"/>
                    <a:gd name="connsiteY13" fmla="*/ 1235319 h 1764917"/>
                    <a:gd name="connsiteX14" fmla="*/ 697738 w 1589278"/>
                    <a:gd name="connsiteY14" fmla="*/ 957189 h 1764917"/>
                    <a:gd name="connsiteX15" fmla="*/ 518668 w 1589278"/>
                    <a:gd name="connsiteY15" fmla="*/ 732399 h 1764917"/>
                    <a:gd name="connsiteX16" fmla="*/ 265303 w 1589278"/>
                    <a:gd name="connsiteY16" fmla="*/ 621909 h 1764917"/>
                    <a:gd name="connsiteX17" fmla="*/ 53848 w 1589278"/>
                    <a:gd name="connsiteY17" fmla="*/ 576189 h 1764917"/>
                    <a:gd name="connsiteX18" fmla="*/ 8128 w 1589278"/>
                    <a:gd name="connsiteY18" fmla="*/ 452364 h 1764917"/>
                    <a:gd name="connsiteX19" fmla="*/ 185293 w 1589278"/>
                    <a:gd name="connsiteY19" fmla="*/ 366639 h 1764917"/>
                    <a:gd name="connsiteX20" fmla="*/ 463423 w 1589278"/>
                    <a:gd name="connsiteY20" fmla="*/ 511419 h 1764917"/>
                    <a:gd name="connsiteX21" fmla="*/ 663448 w 1589278"/>
                    <a:gd name="connsiteY21" fmla="*/ 726684 h 1764917"/>
                    <a:gd name="connsiteX22" fmla="*/ 697738 w 1589278"/>
                    <a:gd name="connsiteY22" fmla="*/ 682869 h 1764917"/>
                    <a:gd name="connsiteX23" fmla="*/ 650113 w 1589278"/>
                    <a:gd name="connsiteY23" fmla="*/ 490464 h 1764917"/>
                    <a:gd name="connsiteX24" fmla="*/ 669163 w 1589278"/>
                    <a:gd name="connsiteY24" fmla="*/ 223764 h 1764917"/>
                    <a:gd name="connsiteX25" fmla="*/ 850138 w 1589278"/>
                    <a:gd name="connsiteY25" fmla="*/ 10404 h 1764917"/>
                    <a:gd name="connsiteX26" fmla="*/ 1044448 w 1589278"/>
                    <a:gd name="connsiteY26" fmla="*/ 50409 h 1764917"/>
                    <a:gd name="connsiteX27" fmla="*/ 1090168 w 1589278"/>
                    <a:gd name="connsiteY27" fmla="*/ 200904 h 1764917"/>
                    <a:gd name="connsiteX28" fmla="*/ 914908 w 1589278"/>
                    <a:gd name="connsiteY28" fmla="*/ 345684 h 1764917"/>
                    <a:gd name="connsiteX29" fmla="*/ 798703 w 1589278"/>
                    <a:gd name="connsiteY29" fmla="*/ 522849 h 1764917"/>
                    <a:gd name="connsiteX30" fmla="*/ 812038 w 1589278"/>
                    <a:gd name="connsiteY30" fmla="*/ 823839 h 1764917"/>
                    <a:gd name="connsiteX31" fmla="*/ 937768 w 1589278"/>
                    <a:gd name="connsiteY31" fmla="*/ 1109589 h 1764917"/>
                    <a:gd name="connsiteX32" fmla="*/ 1181608 w 1589278"/>
                    <a:gd name="connsiteY32" fmla="*/ 1364859 h 1764917"/>
                    <a:gd name="connsiteX33" fmla="*/ 1421638 w 1589278"/>
                    <a:gd name="connsiteY33" fmla="*/ 1494399 h 1764917"/>
                    <a:gd name="connsiteX34" fmla="*/ 1554988 w 1589278"/>
                    <a:gd name="connsiteY34" fmla="*/ 1555359 h 1764917"/>
                    <a:gd name="connsiteX0" fmla="*/ 1554988 w 1589278"/>
                    <a:gd name="connsiteY0" fmla="*/ 1555359 h 1764917"/>
                    <a:gd name="connsiteX1" fmla="*/ 1589278 w 1589278"/>
                    <a:gd name="connsiteY1" fmla="*/ 1650609 h 1764917"/>
                    <a:gd name="connsiteX2" fmla="*/ 1554988 w 1589278"/>
                    <a:gd name="connsiteY2" fmla="*/ 1764909 h 1764917"/>
                    <a:gd name="connsiteX3" fmla="*/ 1402588 w 1589278"/>
                    <a:gd name="connsiteY3" fmla="*/ 1644894 h 1764917"/>
                    <a:gd name="connsiteX4" fmla="*/ 1015873 w 1589278"/>
                    <a:gd name="connsiteY4" fmla="*/ 1498209 h 1764917"/>
                    <a:gd name="connsiteX5" fmla="*/ 695833 w 1589278"/>
                    <a:gd name="connsiteY5" fmla="*/ 1481064 h 1764917"/>
                    <a:gd name="connsiteX6" fmla="*/ 362458 w 1589278"/>
                    <a:gd name="connsiteY6" fmla="*/ 1559169 h 1764917"/>
                    <a:gd name="connsiteX7" fmla="*/ 156718 w 1589278"/>
                    <a:gd name="connsiteY7" fmla="*/ 1549644 h 1764917"/>
                    <a:gd name="connsiteX8" fmla="*/ 88138 w 1589278"/>
                    <a:gd name="connsiteY8" fmla="*/ 1452489 h 1764917"/>
                    <a:gd name="connsiteX9" fmla="*/ 208153 w 1589278"/>
                    <a:gd name="connsiteY9" fmla="*/ 1317234 h 1764917"/>
                    <a:gd name="connsiteX10" fmla="*/ 560578 w 1589278"/>
                    <a:gd name="connsiteY10" fmla="*/ 1292469 h 1764917"/>
                    <a:gd name="connsiteX11" fmla="*/ 895858 w 1589278"/>
                    <a:gd name="connsiteY11" fmla="*/ 1357239 h 1764917"/>
                    <a:gd name="connsiteX12" fmla="*/ 968248 w 1589278"/>
                    <a:gd name="connsiteY12" fmla="*/ 1341999 h 1764917"/>
                    <a:gd name="connsiteX13" fmla="*/ 892048 w 1589278"/>
                    <a:gd name="connsiteY13" fmla="*/ 1235319 h 1764917"/>
                    <a:gd name="connsiteX14" fmla="*/ 697738 w 1589278"/>
                    <a:gd name="connsiteY14" fmla="*/ 957189 h 1764917"/>
                    <a:gd name="connsiteX15" fmla="*/ 518668 w 1589278"/>
                    <a:gd name="connsiteY15" fmla="*/ 732399 h 1764917"/>
                    <a:gd name="connsiteX16" fmla="*/ 265303 w 1589278"/>
                    <a:gd name="connsiteY16" fmla="*/ 621909 h 1764917"/>
                    <a:gd name="connsiteX17" fmla="*/ 53848 w 1589278"/>
                    <a:gd name="connsiteY17" fmla="*/ 576189 h 1764917"/>
                    <a:gd name="connsiteX18" fmla="*/ 8128 w 1589278"/>
                    <a:gd name="connsiteY18" fmla="*/ 452364 h 1764917"/>
                    <a:gd name="connsiteX19" fmla="*/ 185293 w 1589278"/>
                    <a:gd name="connsiteY19" fmla="*/ 366639 h 1764917"/>
                    <a:gd name="connsiteX20" fmla="*/ 463423 w 1589278"/>
                    <a:gd name="connsiteY20" fmla="*/ 511419 h 1764917"/>
                    <a:gd name="connsiteX21" fmla="*/ 663448 w 1589278"/>
                    <a:gd name="connsiteY21" fmla="*/ 726684 h 1764917"/>
                    <a:gd name="connsiteX22" fmla="*/ 697738 w 1589278"/>
                    <a:gd name="connsiteY22" fmla="*/ 682869 h 1764917"/>
                    <a:gd name="connsiteX23" fmla="*/ 650113 w 1589278"/>
                    <a:gd name="connsiteY23" fmla="*/ 490464 h 1764917"/>
                    <a:gd name="connsiteX24" fmla="*/ 669163 w 1589278"/>
                    <a:gd name="connsiteY24" fmla="*/ 223764 h 1764917"/>
                    <a:gd name="connsiteX25" fmla="*/ 850138 w 1589278"/>
                    <a:gd name="connsiteY25" fmla="*/ 10404 h 1764917"/>
                    <a:gd name="connsiteX26" fmla="*/ 1044448 w 1589278"/>
                    <a:gd name="connsiteY26" fmla="*/ 50409 h 1764917"/>
                    <a:gd name="connsiteX27" fmla="*/ 1090168 w 1589278"/>
                    <a:gd name="connsiteY27" fmla="*/ 200904 h 1764917"/>
                    <a:gd name="connsiteX28" fmla="*/ 914908 w 1589278"/>
                    <a:gd name="connsiteY28" fmla="*/ 345684 h 1764917"/>
                    <a:gd name="connsiteX29" fmla="*/ 798703 w 1589278"/>
                    <a:gd name="connsiteY29" fmla="*/ 522849 h 1764917"/>
                    <a:gd name="connsiteX30" fmla="*/ 812038 w 1589278"/>
                    <a:gd name="connsiteY30" fmla="*/ 823839 h 1764917"/>
                    <a:gd name="connsiteX31" fmla="*/ 937768 w 1589278"/>
                    <a:gd name="connsiteY31" fmla="*/ 1109589 h 1764917"/>
                    <a:gd name="connsiteX32" fmla="*/ 1181608 w 1589278"/>
                    <a:gd name="connsiteY32" fmla="*/ 1364859 h 1764917"/>
                    <a:gd name="connsiteX33" fmla="*/ 1421638 w 1589278"/>
                    <a:gd name="connsiteY33" fmla="*/ 1494399 h 1764917"/>
                    <a:gd name="connsiteX34" fmla="*/ 1554988 w 1589278"/>
                    <a:gd name="connsiteY34" fmla="*/ 1555359 h 1764917"/>
                    <a:gd name="connsiteX0" fmla="*/ 1554988 w 1589278"/>
                    <a:gd name="connsiteY0" fmla="*/ 1555359 h 1764938"/>
                    <a:gd name="connsiteX1" fmla="*/ 1589278 w 1589278"/>
                    <a:gd name="connsiteY1" fmla="*/ 1650609 h 1764938"/>
                    <a:gd name="connsiteX2" fmla="*/ 1554988 w 1589278"/>
                    <a:gd name="connsiteY2" fmla="*/ 1764909 h 1764938"/>
                    <a:gd name="connsiteX3" fmla="*/ 1412113 w 1589278"/>
                    <a:gd name="connsiteY3" fmla="*/ 1660134 h 1764938"/>
                    <a:gd name="connsiteX4" fmla="*/ 1015873 w 1589278"/>
                    <a:gd name="connsiteY4" fmla="*/ 1498209 h 1764938"/>
                    <a:gd name="connsiteX5" fmla="*/ 695833 w 1589278"/>
                    <a:gd name="connsiteY5" fmla="*/ 1481064 h 1764938"/>
                    <a:gd name="connsiteX6" fmla="*/ 362458 w 1589278"/>
                    <a:gd name="connsiteY6" fmla="*/ 1559169 h 1764938"/>
                    <a:gd name="connsiteX7" fmla="*/ 156718 w 1589278"/>
                    <a:gd name="connsiteY7" fmla="*/ 1549644 h 1764938"/>
                    <a:gd name="connsiteX8" fmla="*/ 88138 w 1589278"/>
                    <a:gd name="connsiteY8" fmla="*/ 1452489 h 1764938"/>
                    <a:gd name="connsiteX9" fmla="*/ 208153 w 1589278"/>
                    <a:gd name="connsiteY9" fmla="*/ 1317234 h 1764938"/>
                    <a:gd name="connsiteX10" fmla="*/ 560578 w 1589278"/>
                    <a:gd name="connsiteY10" fmla="*/ 1292469 h 1764938"/>
                    <a:gd name="connsiteX11" fmla="*/ 895858 w 1589278"/>
                    <a:gd name="connsiteY11" fmla="*/ 1357239 h 1764938"/>
                    <a:gd name="connsiteX12" fmla="*/ 968248 w 1589278"/>
                    <a:gd name="connsiteY12" fmla="*/ 1341999 h 1764938"/>
                    <a:gd name="connsiteX13" fmla="*/ 892048 w 1589278"/>
                    <a:gd name="connsiteY13" fmla="*/ 1235319 h 1764938"/>
                    <a:gd name="connsiteX14" fmla="*/ 697738 w 1589278"/>
                    <a:gd name="connsiteY14" fmla="*/ 957189 h 1764938"/>
                    <a:gd name="connsiteX15" fmla="*/ 518668 w 1589278"/>
                    <a:gd name="connsiteY15" fmla="*/ 732399 h 1764938"/>
                    <a:gd name="connsiteX16" fmla="*/ 265303 w 1589278"/>
                    <a:gd name="connsiteY16" fmla="*/ 621909 h 1764938"/>
                    <a:gd name="connsiteX17" fmla="*/ 53848 w 1589278"/>
                    <a:gd name="connsiteY17" fmla="*/ 576189 h 1764938"/>
                    <a:gd name="connsiteX18" fmla="*/ 8128 w 1589278"/>
                    <a:gd name="connsiteY18" fmla="*/ 452364 h 1764938"/>
                    <a:gd name="connsiteX19" fmla="*/ 185293 w 1589278"/>
                    <a:gd name="connsiteY19" fmla="*/ 366639 h 1764938"/>
                    <a:gd name="connsiteX20" fmla="*/ 463423 w 1589278"/>
                    <a:gd name="connsiteY20" fmla="*/ 511419 h 1764938"/>
                    <a:gd name="connsiteX21" fmla="*/ 663448 w 1589278"/>
                    <a:gd name="connsiteY21" fmla="*/ 726684 h 1764938"/>
                    <a:gd name="connsiteX22" fmla="*/ 697738 w 1589278"/>
                    <a:gd name="connsiteY22" fmla="*/ 682869 h 1764938"/>
                    <a:gd name="connsiteX23" fmla="*/ 650113 w 1589278"/>
                    <a:gd name="connsiteY23" fmla="*/ 490464 h 1764938"/>
                    <a:gd name="connsiteX24" fmla="*/ 669163 w 1589278"/>
                    <a:gd name="connsiteY24" fmla="*/ 223764 h 1764938"/>
                    <a:gd name="connsiteX25" fmla="*/ 850138 w 1589278"/>
                    <a:gd name="connsiteY25" fmla="*/ 10404 h 1764938"/>
                    <a:gd name="connsiteX26" fmla="*/ 1044448 w 1589278"/>
                    <a:gd name="connsiteY26" fmla="*/ 50409 h 1764938"/>
                    <a:gd name="connsiteX27" fmla="*/ 1090168 w 1589278"/>
                    <a:gd name="connsiteY27" fmla="*/ 200904 h 1764938"/>
                    <a:gd name="connsiteX28" fmla="*/ 914908 w 1589278"/>
                    <a:gd name="connsiteY28" fmla="*/ 345684 h 1764938"/>
                    <a:gd name="connsiteX29" fmla="*/ 798703 w 1589278"/>
                    <a:gd name="connsiteY29" fmla="*/ 522849 h 1764938"/>
                    <a:gd name="connsiteX30" fmla="*/ 812038 w 1589278"/>
                    <a:gd name="connsiteY30" fmla="*/ 823839 h 1764938"/>
                    <a:gd name="connsiteX31" fmla="*/ 937768 w 1589278"/>
                    <a:gd name="connsiteY31" fmla="*/ 1109589 h 1764938"/>
                    <a:gd name="connsiteX32" fmla="*/ 1181608 w 1589278"/>
                    <a:gd name="connsiteY32" fmla="*/ 1364859 h 1764938"/>
                    <a:gd name="connsiteX33" fmla="*/ 1421638 w 1589278"/>
                    <a:gd name="connsiteY33" fmla="*/ 1494399 h 1764938"/>
                    <a:gd name="connsiteX34" fmla="*/ 1554988 w 1589278"/>
                    <a:gd name="connsiteY34" fmla="*/ 1555359 h 1764938"/>
                    <a:gd name="connsiteX0" fmla="*/ 1554988 w 1589278"/>
                    <a:gd name="connsiteY0" fmla="*/ 1555359 h 1764938"/>
                    <a:gd name="connsiteX1" fmla="*/ 1589278 w 1589278"/>
                    <a:gd name="connsiteY1" fmla="*/ 1650609 h 1764938"/>
                    <a:gd name="connsiteX2" fmla="*/ 1554988 w 1589278"/>
                    <a:gd name="connsiteY2" fmla="*/ 1764909 h 1764938"/>
                    <a:gd name="connsiteX3" fmla="*/ 1412113 w 1589278"/>
                    <a:gd name="connsiteY3" fmla="*/ 1660134 h 1764938"/>
                    <a:gd name="connsiteX4" fmla="*/ 1015873 w 1589278"/>
                    <a:gd name="connsiteY4" fmla="*/ 1498209 h 1764938"/>
                    <a:gd name="connsiteX5" fmla="*/ 695833 w 1589278"/>
                    <a:gd name="connsiteY5" fmla="*/ 1481064 h 1764938"/>
                    <a:gd name="connsiteX6" fmla="*/ 362458 w 1589278"/>
                    <a:gd name="connsiteY6" fmla="*/ 1559169 h 1764938"/>
                    <a:gd name="connsiteX7" fmla="*/ 156718 w 1589278"/>
                    <a:gd name="connsiteY7" fmla="*/ 1549644 h 1764938"/>
                    <a:gd name="connsiteX8" fmla="*/ 88138 w 1589278"/>
                    <a:gd name="connsiteY8" fmla="*/ 1452489 h 1764938"/>
                    <a:gd name="connsiteX9" fmla="*/ 208153 w 1589278"/>
                    <a:gd name="connsiteY9" fmla="*/ 1317234 h 1764938"/>
                    <a:gd name="connsiteX10" fmla="*/ 560578 w 1589278"/>
                    <a:gd name="connsiteY10" fmla="*/ 1292469 h 1764938"/>
                    <a:gd name="connsiteX11" fmla="*/ 895858 w 1589278"/>
                    <a:gd name="connsiteY11" fmla="*/ 1357239 h 1764938"/>
                    <a:gd name="connsiteX12" fmla="*/ 968248 w 1589278"/>
                    <a:gd name="connsiteY12" fmla="*/ 1341999 h 1764938"/>
                    <a:gd name="connsiteX13" fmla="*/ 892048 w 1589278"/>
                    <a:gd name="connsiteY13" fmla="*/ 1235319 h 1764938"/>
                    <a:gd name="connsiteX14" fmla="*/ 697738 w 1589278"/>
                    <a:gd name="connsiteY14" fmla="*/ 957189 h 1764938"/>
                    <a:gd name="connsiteX15" fmla="*/ 528828 w 1589278"/>
                    <a:gd name="connsiteY15" fmla="*/ 757799 h 1764938"/>
                    <a:gd name="connsiteX16" fmla="*/ 265303 w 1589278"/>
                    <a:gd name="connsiteY16" fmla="*/ 621909 h 1764938"/>
                    <a:gd name="connsiteX17" fmla="*/ 53848 w 1589278"/>
                    <a:gd name="connsiteY17" fmla="*/ 576189 h 1764938"/>
                    <a:gd name="connsiteX18" fmla="*/ 8128 w 1589278"/>
                    <a:gd name="connsiteY18" fmla="*/ 452364 h 1764938"/>
                    <a:gd name="connsiteX19" fmla="*/ 185293 w 1589278"/>
                    <a:gd name="connsiteY19" fmla="*/ 366639 h 1764938"/>
                    <a:gd name="connsiteX20" fmla="*/ 463423 w 1589278"/>
                    <a:gd name="connsiteY20" fmla="*/ 511419 h 1764938"/>
                    <a:gd name="connsiteX21" fmla="*/ 663448 w 1589278"/>
                    <a:gd name="connsiteY21" fmla="*/ 726684 h 1764938"/>
                    <a:gd name="connsiteX22" fmla="*/ 697738 w 1589278"/>
                    <a:gd name="connsiteY22" fmla="*/ 682869 h 1764938"/>
                    <a:gd name="connsiteX23" fmla="*/ 650113 w 1589278"/>
                    <a:gd name="connsiteY23" fmla="*/ 490464 h 1764938"/>
                    <a:gd name="connsiteX24" fmla="*/ 669163 w 1589278"/>
                    <a:gd name="connsiteY24" fmla="*/ 223764 h 1764938"/>
                    <a:gd name="connsiteX25" fmla="*/ 850138 w 1589278"/>
                    <a:gd name="connsiteY25" fmla="*/ 10404 h 1764938"/>
                    <a:gd name="connsiteX26" fmla="*/ 1044448 w 1589278"/>
                    <a:gd name="connsiteY26" fmla="*/ 50409 h 1764938"/>
                    <a:gd name="connsiteX27" fmla="*/ 1090168 w 1589278"/>
                    <a:gd name="connsiteY27" fmla="*/ 200904 h 1764938"/>
                    <a:gd name="connsiteX28" fmla="*/ 914908 w 1589278"/>
                    <a:gd name="connsiteY28" fmla="*/ 345684 h 1764938"/>
                    <a:gd name="connsiteX29" fmla="*/ 798703 w 1589278"/>
                    <a:gd name="connsiteY29" fmla="*/ 522849 h 1764938"/>
                    <a:gd name="connsiteX30" fmla="*/ 812038 w 1589278"/>
                    <a:gd name="connsiteY30" fmla="*/ 823839 h 1764938"/>
                    <a:gd name="connsiteX31" fmla="*/ 937768 w 1589278"/>
                    <a:gd name="connsiteY31" fmla="*/ 1109589 h 1764938"/>
                    <a:gd name="connsiteX32" fmla="*/ 1181608 w 1589278"/>
                    <a:gd name="connsiteY32" fmla="*/ 1364859 h 1764938"/>
                    <a:gd name="connsiteX33" fmla="*/ 1421638 w 1589278"/>
                    <a:gd name="connsiteY33" fmla="*/ 1494399 h 1764938"/>
                    <a:gd name="connsiteX34" fmla="*/ 1554988 w 1589278"/>
                    <a:gd name="connsiteY34" fmla="*/ 1555359 h 1764938"/>
                    <a:gd name="connsiteX0" fmla="*/ 1554988 w 1589278"/>
                    <a:gd name="connsiteY0" fmla="*/ 1555359 h 1764938"/>
                    <a:gd name="connsiteX1" fmla="*/ 1589278 w 1589278"/>
                    <a:gd name="connsiteY1" fmla="*/ 1650609 h 1764938"/>
                    <a:gd name="connsiteX2" fmla="*/ 1554988 w 1589278"/>
                    <a:gd name="connsiteY2" fmla="*/ 1764909 h 1764938"/>
                    <a:gd name="connsiteX3" fmla="*/ 1412113 w 1589278"/>
                    <a:gd name="connsiteY3" fmla="*/ 1660134 h 1764938"/>
                    <a:gd name="connsiteX4" fmla="*/ 1015873 w 1589278"/>
                    <a:gd name="connsiteY4" fmla="*/ 1498209 h 1764938"/>
                    <a:gd name="connsiteX5" fmla="*/ 695833 w 1589278"/>
                    <a:gd name="connsiteY5" fmla="*/ 1481064 h 1764938"/>
                    <a:gd name="connsiteX6" fmla="*/ 362458 w 1589278"/>
                    <a:gd name="connsiteY6" fmla="*/ 1559169 h 1764938"/>
                    <a:gd name="connsiteX7" fmla="*/ 156718 w 1589278"/>
                    <a:gd name="connsiteY7" fmla="*/ 1549644 h 1764938"/>
                    <a:gd name="connsiteX8" fmla="*/ 88138 w 1589278"/>
                    <a:gd name="connsiteY8" fmla="*/ 1452489 h 1764938"/>
                    <a:gd name="connsiteX9" fmla="*/ 208153 w 1589278"/>
                    <a:gd name="connsiteY9" fmla="*/ 1317234 h 1764938"/>
                    <a:gd name="connsiteX10" fmla="*/ 560578 w 1589278"/>
                    <a:gd name="connsiteY10" fmla="*/ 1292469 h 1764938"/>
                    <a:gd name="connsiteX11" fmla="*/ 895858 w 1589278"/>
                    <a:gd name="connsiteY11" fmla="*/ 1357239 h 1764938"/>
                    <a:gd name="connsiteX12" fmla="*/ 968248 w 1589278"/>
                    <a:gd name="connsiteY12" fmla="*/ 1341999 h 1764938"/>
                    <a:gd name="connsiteX13" fmla="*/ 892048 w 1589278"/>
                    <a:gd name="connsiteY13" fmla="*/ 1235319 h 1764938"/>
                    <a:gd name="connsiteX14" fmla="*/ 697738 w 1589278"/>
                    <a:gd name="connsiteY14" fmla="*/ 957189 h 1764938"/>
                    <a:gd name="connsiteX15" fmla="*/ 528828 w 1589278"/>
                    <a:gd name="connsiteY15" fmla="*/ 757799 h 1764938"/>
                    <a:gd name="connsiteX16" fmla="*/ 265303 w 1589278"/>
                    <a:gd name="connsiteY16" fmla="*/ 621909 h 1764938"/>
                    <a:gd name="connsiteX17" fmla="*/ 53848 w 1589278"/>
                    <a:gd name="connsiteY17" fmla="*/ 576189 h 1764938"/>
                    <a:gd name="connsiteX18" fmla="*/ 8128 w 1589278"/>
                    <a:gd name="connsiteY18" fmla="*/ 452364 h 1764938"/>
                    <a:gd name="connsiteX19" fmla="*/ 185293 w 1589278"/>
                    <a:gd name="connsiteY19" fmla="*/ 366639 h 1764938"/>
                    <a:gd name="connsiteX20" fmla="*/ 463423 w 1589278"/>
                    <a:gd name="connsiteY20" fmla="*/ 511419 h 1764938"/>
                    <a:gd name="connsiteX21" fmla="*/ 663448 w 1589278"/>
                    <a:gd name="connsiteY21" fmla="*/ 726684 h 1764938"/>
                    <a:gd name="connsiteX22" fmla="*/ 697738 w 1589278"/>
                    <a:gd name="connsiteY22" fmla="*/ 682869 h 1764938"/>
                    <a:gd name="connsiteX23" fmla="*/ 650113 w 1589278"/>
                    <a:gd name="connsiteY23" fmla="*/ 490464 h 1764938"/>
                    <a:gd name="connsiteX24" fmla="*/ 669163 w 1589278"/>
                    <a:gd name="connsiteY24" fmla="*/ 223764 h 1764938"/>
                    <a:gd name="connsiteX25" fmla="*/ 850138 w 1589278"/>
                    <a:gd name="connsiteY25" fmla="*/ 10404 h 1764938"/>
                    <a:gd name="connsiteX26" fmla="*/ 1044448 w 1589278"/>
                    <a:gd name="connsiteY26" fmla="*/ 50409 h 1764938"/>
                    <a:gd name="connsiteX27" fmla="*/ 1090168 w 1589278"/>
                    <a:gd name="connsiteY27" fmla="*/ 200904 h 1764938"/>
                    <a:gd name="connsiteX28" fmla="*/ 914908 w 1589278"/>
                    <a:gd name="connsiteY28" fmla="*/ 345684 h 1764938"/>
                    <a:gd name="connsiteX29" fmla="*/ 798703 w 1589278"/>
                    <a:gd name="connsiteY29" fmla="*/ 522849 h 1764938"/>
                    <a:gd name="connsiteX30" fmla="*/ 812038 w 1589278"/>
                    <a:gd name="connsiteY30" fmla="*/ 823839 h 1764938"/>
                    <a:gd name="connsiteX31" fmla="*/ 937768 w 1589278"/>
                    <a:gd name="connsiteY31" fmla="*/ 1109589 h 1764938"/>
                    <a:gd name="connsiteX32" fmla="*/ 1181608 w 1589278"/>
                    <a:gd name="connsiteY32" fmla="*/ 1364859 h 1764938"/>
                    <a:gd name="connsiteX33" fmla="*/ 1421638 w 1589278"/>
                    <a:gd name="connsiteY33" fmla="*/ 1494399 h 1764938"/>
                    <a:gd name="connsiteX34" fmla="*/ 1554988 w 1589278"/>
                    <a:gd name="connsiteY34" fmla="*/ 1555359 h 1764938"/>
                    <a:gd name="connsiteX0" fmla="*/ 1554988 w 1589278"/>
                    <a:gd name="connsiteY0" fmla="*/ 1556234 h 1765813"/>
                    <a:gd name="connsiteX1" fmla="*/ 1589278 w 1589278"/>
                    <a:gd name="connsiteY1" fmla="*/ 1651484 h 1765813"/>
                    <a:gd name="connsiteX2" fmla="*/ 1554988 w 1589278"/>
                    <a:gd name="connsiteY2" fmla="*/ 1765784 h 1765813"/>
                    <a:gd name="connsiteX3" fmla="*/ 1412113 w 1589278"/>
                    <a:gd name="connsiteY3" fmla="*/ 1661009 h 1765813"/>
                    <a:gd name="connsiteX4" fmla="*/ 1015873 w 1589278"/>
                    <a:gd name="connsiteY4" fmla="*/ 1499084 h 1765813"/>
                    <a:gd name="connsiteX5" fmla="*/ 695833 w 1589278"/>
                    <a:gd name="connsiteY5" fmla="*/ 1481939 h 1765813"/>
                    <a:gd name="connsiteX6" fmla="*/ 362458 w 1589278"/>
                    <a:gd name="connsiteY6" fmla="*/ 1560044 h 1765813"/>
                    <a:gd name="connsiteX7" fmla="*/ 156718 w 1589278"/>
                    <a:gd name="connsiteY7" fmla="*/ 1550519 h 1765813"/>
                    <a:gd name="connsiteX8" fmla="*/ 88138 w 1589278"/>
                    <a:gd name="connsiteY8" fmla="*/ 1453364 h 1765813"/>
                    <a:gd name="connsiteX9" fmla="*/ 208153 w 1589278"/>
                    <a:gd name="connsiteY9" fmla="*/ 1318109 h 1765813"/>
                    <a:gd name="connsiteX10" fmla="*/ 560578 w 1589278"/>
                    <a:gd name="connsiteY10" fmla="*/ 1293344 h 1765813"/>
                    <a:gd name="connsiteX11" fmla="*/ 895858 w 1589278"/>
                    <a:gd name="connsiteY11" fmla="*/ 1358114 h 1765813"/>
                    <a:gd name="connsiteX12" fmla="*/ 968248 w 1589278"/>
                    <a:gd name="connsiteY12" fmla="*/ 1342874 h 1765813"/>
                    <a:gd name="connsiteX13" fmla="*/ 892048 w 1589278"/>
                    <a:gd name="connsiteY13" fmla="*/ 1236194 h 1765813"/>
                    <a:gd name="connsiteX14" fmla="*/ 697738 w 1589278"/>
                    <a:gd name="connsiteY14" fmla="*/ 958064 h 1765813"/>
                    <a:gd name="connsiteX15" fmla="*/ 528828 w 1589278"/>
                    <a:gd name="connsiteY15" fmla="*/ 758674 h 1765813"/>
                    <a:gd name="connsiteX16" fmla="*/ 265303 w 1589278"/>
                    <a:gd name="connsiteY16" fmla="*/ 622784 h 1765813"/>
                    <a:gd name="connsiteX17" fmla="*/ 53848 w 1589278"/>
                    <a:gd name="connsiteY17" fmla="*/ 577064 h 1765813"/>
                    <a:gd name="connsiteX18" fmla="*/ 8128 w 1589278"/>
                    <a:gd name="connsiteY18" fmla="*/ 453239 h 1765813"/>
                    <a:gd name="connsiteX19" fmla="*/ 185293 w 1589278"/>
                    <a:gd name="connsiteY19" fmla="*/ 367514 h 1765813"/>
                    <a:gd name="connsiteX20" fmla="*/ 463423 w 1589278"/>
                    <a:gd name="connsiteY20" fmla="*/ 512294 h 1765813"/>
                    <a:gd name="connsiteX21" fmla="*/ 663448 w 1589278"/>
                    <a:gd name="connsiteY21" fmla="*/ 727559 h 1765813"/>
                    <a:gd name="connsiteX22" fmla="*/ 697738 w 1589278"/>
                    <a:gd name="connsiteY22" fmla="*/ 683744 h 1765813"/>
                    <a:gd name="connsiteX23" fmla="*/ 650113 w 1589278"/>
                    <a:gd name="connsiteY23" fmla="*/ 491339 h 1765813"/>
                    <a:gd name="connsiteX24" fmla="*/ 669163 w 1589278"/>
                    <a:gd name="connsiteY24" fmla="*/ 224639 h 1765813"/>
                    <a:gd name="connsiteX25" fmla="*/ 850138 w 1589278"/>
                    <a:gd name="connsiteY25" fmla="*/ 11279 h 1765813"/>
                    <a:gd name="connsiteX26" fmla="*/ 1044448 w 1589278"/>
                    <a:gd name="connsiteY26" fmla="*/ 51284 h 1765813"/>
                    <a:gd name="connsiteX27" fmla="*/ 1090168 w 1589278"/>
                    <a:gd name="connsiteY27" fmla="*/ 201779 h 1765813"/>
                    <a:gd name="connsiteX28" fmla="*/ 914908 w 1589278"/>
                    <a:gd name="connsiteY28" fmla="*/ 346559 h 1765813"/>
                    <a:gd name="connsiteX29" fmla="*/ 798703 w 1589278"/>
                    <a:gd name="connsiteY29" fmla="*/ 523724 h 1765813"/>
                    <a:gd name="connsiteX30" fmla="*/ 812038 w 1589278"/>
                    <a:gd name="connsiteY30" fmla="*/ 824714 h 1765813"/>
                    <a:gd name="connsiteX31" fmla="*/ 937768 w 1589278"/>
                    <a:gd name="connsiteY31" fmla="*/ 1110464 h 1765813"/>
                    <a:gd name="connsiteX32" fmla="*/ 1181608 w 1589278"/>
                    <a:gd name="connsiteY32" fmla="*/ 1365734 h 1765813"/>
                    <a:gd name="connsiteX33" fmla="*/ 1421638 w 1589278"/>
                    <a:gd name="connsiteY33" fmla="*/ 1495274 h 1765813"/>
                    <a:gd name="connsiteX34" fmla="*/ 1554988 w 1589278"/>
                    <a:gd name="connsiteY34" fmla="*/ 1556234 h 1765813"/>
                    <a:gd name="connsiteX0" fmla="*/ 1554988 w 1589278"/>
                    <a:gd name="connsiteY0" fmla="*/ 1557221 h 1766800"/>
                    <a:gd name="connsiteX1" fmla="*/ 1589278 w 1589278"/>
                    <a:gd name="connsiteY1" fmla="*/ 1652471 h 1766800"/>
                    <a:gd name="connsiteX2" fmla="*/ 1554988 w 1589278"/>
                    <a:gd name="connsiteY2" fmla="*/ 1766771 h 1766800"/>
                    <a:gd name="connsiteX3" fmla="*/ 1412113 w 1589278"/>
                    <a:gd name="connsiteY3" fmla="*/ 1661996 h 1766800"/>
                    <a:gd name="connsiteX4" fmla="*/ 1015873 w 1589278"/>
                    <a:gd name="connsiteY4" fmla="*/ 1500071 h 1766800"/>
                    <a:gd name="connsiteX5" fmla="*/ 695833 w 1589278"/>
                    <a:gd name="connsiteY5" fmla="*/ 1482926 h 1766800"/>
                    <a:gd name="connsiteX6" fmla="*/ 362458 w 1589278"/>
                    <a:gd name="connsiteY6" fmla="*/ 1561031 h 1766800"/>
                    <a:gd name="connsiteX7" fmla="*/ 156718 w 1589278"/>
                    <a:gd name="connsiteY7" fmla="*/ 1551506 h 1766800"/>
                    <a:gd name="connsiteX8" fmla="*/ 88138 w 1589278"/>
                    <a:gd name="connsiteY8" fmla="*/ 1454351 h 1766800"/>
                    <a:gd name="connsiteX9" fmla="*/ 208153 w 1589278"/>
                    <a:gd name="connsiteY9" fmla="*/ 1319096 h 1766800"/>
                    <a:gd name="connsiteX10" fmla="*/ 560578 w 1589278"/>
                    <a:gd name="connsiteY10" fmla="*/ 1294331 h 1766800"/>
                    <a:gd name="connsiteX11" fmla="*/ 895858 w 1589278"/>
                    <a:gd name="connsiteY11" fmla="*/ 1359101 h 1766800"/>
                    <a:gd name="connsiteX12" fmla="*/ 968248 w 1589278"/>
                    <a:gd name="connsiteY12" fmla="*/ 1343861 h 1766800"/>
                    <a:gd name="connsiteX13" fmla="*/ 892048 w 1589278"/>
                    <a:gd name="connsiteY13" fmla="*/ 1237181 h 1766800"/>
                    <a:gd name="connsiteX14" fmla="*/ 697738 w 1589278"/>
                    <a:gd name="connsiteY14" fmla="*/ 959051 h 1766800"/>
                    <a:gd name="connsiteX15" fmla="*/ 528828 w 1589278"/>
                    <a:gd name="connsiteY15" fmla="*/ 759661 h 1766800"/>
                    <a:gd name="connsiteX16" fmla="*/ 265303 w 1589278"/>
                    <a:gd name="connsiteY16" fmla="*/ 623771 h 1766800"/>
                    <a:gd name="connsiteX17" fmla="*/ 53848 w 1589278"/>
                    <a:gd name="connsiteY17" fmla="*/ 578051 h 1766800"/>
                    <a:gd name="connsiteX18" fmla="*/ 8128 w 1589278"/>
                    <a:gd name="connsiteY18" fmla="*/ 454226 h 1766800"/>
                    <a:gd name="connsiteX19" fmla="*/ 185293 w 1589278"/>
                    <a:gd name="connsiteY19" fmla="*/ 368501 h 1766800"/>
                    <a:gd name="connsiteX20" fmla="*/ 463423 w 1589278"/>
                    <a:gd name="connsiteY20" fmla="*/ 513281 h 1766800"/>
                    <a:gd name="connsiteX21" fmla="*/ 663448 w 1589278"/>
                    <a:gd name="connsiteY21" fmla="*/ 728546 h 1766800"/>
                    <a:gd name="connsiteX22" fmla="*/ 697738 w 1589278"/>
                    <a:gd name="connsiteY22" fmla="*/ 684731 h 1766800"/>
                    <a:gd name="connsiteX23" fmla="*/ 650113 w 1589278"/>
                    <a:gd name="connsiteY23" fmla="*/ 492326 h 1766800"/>
                    <a:gd name="connsiteX24" fmla="*/ 669163 w 1589278"/>
                    <a:gd name="connsiteY24" fmla="*/ 225626 h 1766800"/>
                    <a:gd name="connsiteX25" fmla="*/ 850138 w 1589278"/>
                    <a:gd name="connsiteY25" fmla="*/ 12266 h 1766800"/>
                    <a:gd name="connsiteX26" fmla="*/ 1044448 w 1589278"/>
                    <a:gd name="connsiteY26" fmla="*/ 52271 h 1766800"/>
                    <a:gd name="connsiteX27" fmla="*/ 1090168 w 1589278"/>
                    <a:gd name="connsiteY27" fmla="*/ 202766 h 1766800"/>
                    <a:gd name="connsiteX28" fmla="*/ 914908 w 1589278"/>
                    <a:gd name="connsiteY28" fmla="*/ 347546 h 1766800"/>
                    <a:gd name="connsiteX29" fmla="*/ 798703 w 1589278"/>
                    <a:gd name="connsiteY29" fmla="*/ 524711 h 1766800"/>
                    <a:gd name="connsiteX30" fmla="*/ 812038 w 1589278"/>
                    <a:gd name="connsiteY30" fmla="*/ 825701 h 1766800"/>
                    <a:gd name="connsiteX31" fmla="*/ 937768 w 1589278"/>
                    <a:gd name="connsiteY31" fmla="*/ 1111451 h 1766800"/>
                    <a:gd name="connsiteX32" fmla="*/ 1181608 w 1589278"/>
                    <a:gd name="connsiteY32" fmla="*/ 1366721 h 1766800"/>
                    <a:gd name="connsiteX33" fmla="*/ 1421638 w 1589278"/>
                    <a:gd name="connsiteY33" fmla="*/ 1496261 h 1766800"/>
                    <a:gd name="connsiteX34" fmla="*/ 1554988 w 1589278"/>
                    <a:gd name="connsiteY34" fmla="*/ 1557221 h 1766800"/>
                    <a:gd name="connsiteX0" fmla="*/ 1554988 w 1589278"/>
                    <a:gd name="connsiteY0" fmla="*/ 1557221 h 1766800"/>
                    <a:gd name="connsiteX1" fmla="*/ 1589278 w 1589278"/>
                    <a:gd name="connsiteY1" fmla="*/ 1652471 h 1766800"/>
                    <a:gd name="connsiteX2" fmla="*/ 1554988 w 1589278"/>
                    <a:gd name="connsiteY2" fmla="*/ 1766771 h 1766800"/>
                    <a:gd name="connsiteX3" fmla="*/ 1412113 w 1589278"/>
                    <a:gd name="connsiteY3" fmla="*/ 1661996 h 1766800"/>
                    <a:gd name="connsiteX4" fmla="*/ 1015873 w 1589278"/>
                    <a:gd name="connsiteY4" fmla="*/ 1500071 h 1766800"/>
                    <a:gd name="connsiteX5" fmla="*/ 695833 w 1589278"/>
                    <a:gd name="connsiteY5" fmla="*/ 1482926 h 1766800"/>
                    <a:gd name="connsiteX6" fmla="*/ 362458 w 1589278"/>
                    <a:gd name="connsiteY6" fmla="*/ 1561031 h 1766800"/>
                    <a:gd name="connsiteX7" fmla="*/ 156718 w 1589278"/>
                    <a:gd name="connsiteY7" fmla="*/ 1551506 h 1766800"/>
                    <a:gd name="connsiteX8" fmla="*/ 88138 w 1589278"/>
                    <a:gd name="connsiteY8" fmla="*/ 1454351 h 1766800"/>
                    <a:gd name="connsiteX9" fmla="*/ 208153 w 1589278"/>
                    <a:gd name="connsiteY9" fmla="*/ 1319096 h 1766800"/>
                    <a:gd name="connsiteX10" fmla="*/ 560578 w 1589278"/>
                    <a:gd name="connsiteY10" fmla="*/ 1294331 h 1766800"/>
                    <a:gd name="connsiteX11" fmla="*/ 895858 w 1589278"/>
                    <a:gd name="connsiteY11" fmla="*/ 1359101 h 1766800"/>
                    <a:gd name="connsiteX12" fmla="*/ 968248 w 1589278"/>
                    <a:gd name="connsiteY12" fmla="*/ 1343861 h 1766800"/>
                    <a:gd name="connsiteX13" fmla="*/ 892048 w 1589278"/>
                    <a:gd name="connsiteY13" fmla="*/ 1237181 h 1766800"/>
                    <a:gd name="connsiteX14" fmla="*/ 697738 w 1589278"/>
                    <a:gd name="connsiteY14" fmla="*/ 959051 h 1766800"/>
                    <a:gd name="connsiteX15" fmla="*/ 528828 w 1589278"/>
                    <a:gd name="connsiteY15" fmla="*/ 759661 h 1766800"/>
                    <a:gd name="connsiteX16" fmla="*/ 265303 w 1589278"/>
                    <a:gd name="connsiteY16" fmla="*/ 623771 h 1766800"/>
                    <a:gd name="connsiteX17" fmla="*/ 53848 w 1589278"/>
                    <a:gd name="connsiteY17" fmla="*/ 578051 h 1766800"/>
                    <a:gd name="connsiteX18" fmla="*/ 8128 w 1589278"/>
                    <a:gd name="connsiteY18" fmla="*/ 454226 h 1766800"/>
                    <a:gd name="connsiteX19" fmla="*/ 185293 w 1589278"/>
                    <a:gd name="connsiteY19" fmla="*/ 368501 h 1766800"/>
                    <a:gd name="connsiteX20" fmla="*/ 463423 w 1589278"/>
                    <a:gd name="connsiteY20" fmla="*/ 513281 h 1766800"/>
                    <a:gd name="connsiteX21" fmla="*/ 663448 w 1589278"/>
                    <a:gd name="connsiteY21" fmla="*/ 728546 h 1766800"/>
                    <a:gd name="connsiteX22" fmla="*/ 697738 w 1589278"/>
                    <a:gd name="connsiteY22" fmla="*/ 684731 h 1766800"/>
                    <a:gd name="connsiteX23" fmla="*/ 650113 w 1589278"/>
                    <a:gd name="connsiteY23" fmla="*/ 492326 h 1766800"/>
                    <a:gd name="connsiteX24" fmla="*/ 669163 w 1589278"/>
                    <a:gd name="connsiteY24" fmla="*/ 225626 h 1766800"/>
                    <a:gd name="connsiteX25" fmla="*/ 850138 w 1589278"/>
                    <a:gd name="connsiteY25" fmla="*/ 12266 h 1766800"/>
                    <a:gd name="connsiteX26" fmla="*/ 1044448 w 1589278"/>
                    <a:gd name="connsiteY26" fmla="*/ 52271 h 1766800"/>
                    <a:gd name="connsiteX27" fmla="*/ 1090168 w 1589278"/>
                    <a:gd name="connsiteY27" fmla="*/ 202766 h 1766800"/>
                    <a:gd name="connsiteX28" fmla="*/ 914908 w 1589278"/>
                    <a:gd name="connsiteY28" fmla="*/ 347546 h 1766800"/>
                    <a:gd name="connsiteX29" fmla="*/ 798703 w 1589278"/>
                    <a:gd name="connsiteY29" fmla="*/ 524711 h 1766800"/>
                    <a:gd name="connsiteX30" fmla="*/ 812038 w 1589278"/>
                    <a:gd name="connsiteY30" fmla="*/ 825701 h 1766800"/>
                    <a:gd name="connsiteX31" fmla="*/ 937768 w 1589278"/>
                    <a:gd name="connsiteY31" fmla="*/ 1111451 h 1766800"/>
                    <a:gd name="connsiteX32" fmla="*/ 1181608 w 1589278"/>
                    <a:gd name="connsiteY32" fmla="*/ 1366721 h 1766800"/>
                    <a:gd name="connsiteX33" fmla="*/ 1421638 w 1589278"/>
                    <a:gd name="connsiteY33" fmla="*/ 1496261 h 1766800"/>
                    <a:gd name="connsiteX34" fmla="*/ 1554988 w 1589278"/>
                    <a:gd name="connsiteY34" fmla="*/ 1557221 h 1766800"/>
                    <a:gd name="connsiteX0" fmla="*/ 1554988 w 1589278"/>
                    <a:gd name="connsiteY0" fmla="*/ 1557769 h 1767348"/>
                    <a:gd name="connsiteX1" fmla="*/ 1589278 w 1589278"/>
                    <a:gd name="connsiteY1" fmla="*/ 1653019 h 1767348"/>
                    <a:gd name="connsiteX2" fmla="*/ 1554988 w 1589278"/>
                    <a:gd name="connsiteY2" fmla="*/ 1767319 h 1767348"/>
                    <a:gd name="connsiteX3" fmla="*/ 1412113 w 1589278"/>
                    <a:gd name="connsiteY3" fmla="*/ 1662544 h 1767348"/>
                    <a:gd name="connsiteX4" fmla="*/ 1015873 w 1589278"/>
                    <a:gd name="connsiteY4" fmla="*/ 1500619 h 1767348"/>
                    <a:gd name="connsiteX5" fmla="*/ 695833 w 1589278"/>
                    <a:gd name="connsiteY5" fmla="*/ 1483474 h 1767348"/>
                    <a:gd name="connsiteX6" fmla="*/ 362458 w 1589278"/>
                    <a:gd name="connsiteY6" fmla="*/ 1561579 h 1767348"/>
                    <a:gd name="connsiteX7" fmla="*/ 156718 w 1589278"/>
                    <a:gd name="connsiteY7" fmla="*/ 1552054 h 1767348"/>
                    <a:gd name="connsiteX8" fmla="*/ 88138 w 1589278"/>
                    <a:gd name="connsiteY8" fmla="*/ 1454899 h 1767348"/>
                    <a:gd name="connsiteX9" fmla="*/ 208153 w 1589278"/>
                    <a:gd name="connsiteY9" fmla="*/ 1319644 h 1767348"/>
                    <a:gd name="connsiteX10" fmla="*/ 560578 w 1589278"/>
                    <a:gd name="connsiteY10" fmla="*/ 1294879 h 1767348"/>
                    <a:gd name="connsiteX11" fmla="*/ 895858 w 1589278"/>
                    <a:gd name="connsiteY11" fmla="*/ 1359649 h 1767348"/>
                    <a:gd name="connsiteX12" fmla="*/ 968248 w 1589278"/>
                    <a:gd name="connsiteY12" fmla="*/ 1344409 h 1767348"/>
                    <a:gd name="connsiteX13" fmla="*/ 892048 w 1589278"/>
                    <a:gd name="connsiteY13" fmla="*/ 1237729 h 1767348"/>
                    <a:gd name="connsiteX14" fmla="*/ 697738 w 1589278"/>
                    <a:gd name="connsiteY14" fmla="*/ 959599 h 1767348"/>
                    <a:gd name="connsiteX15" fmla="*/ 528828 w 1589278"/>
                    <a:gd name="connsiteY15" fmla="*/ 760209 h 1767348"/>
                    <a:gd name="connsiteX16" fmla="*/ 265303 w 1589278"/>
                    <a:gd name="connsiteY16" fmla="*/ 624319 h 1767348"/>
                    <a:gd name="connsiteX17" fmla="*/ 53848 w 1589278"/>
                    <a:gd name="connsiteY17" fmla="*/ 578599 h 1767348"/>
                    <a:gd name="connsiteX18" fmla="*/ 8128 w 1589278"/>
                    <a:gd name="connsiteY18" fmla="*/ 454774 h 1767348"/>
                    <a:gd name="connsiteX19" fmla="*/ 185293 w 1589278"/>
                    <a:gd name="connsiteY19" fmla="*/ 369049 h 1767348"/>
                    <a:gd name="connsiteX20" fmla="*/ 463423 w 1589278"/>
                    <a:gd name="connsiteY20" fmla="*/ 513829 h 1767348"/>
                    <a:gd name="connsiteX21" fmla="*/ 663448 w 1589278"/>
                    <a:gd name="connsiteY21" fmla="*/ 729094 h 1767348"/>
                    <a:gd name="connsiteX22" fmla="*/ 697738 w 1589278"/>
                    <a:gd name="connsiteY22" fmla="*/ 685279 h 1767348"/>
                    <a:gd name="connsiteX23" fmla="*/ 650113 w 1589278"/>
                    <a:gd name="connsiteY23" fmla="*/ 492874 h 1767348"/>
                    <a:gd name="connsiteX24" fmla="*/ 669163 w 1589278"/>
                    <a:gd name="connsiteY24" fmla="*/ 226174 h 1767348"/>
                    <a:gd name="connsiteX25" fmla="*/ 850138 w 1589278"/>
                    <a:gd name="connsiteY25" fmla="*/ 12814 h 1767348"/>
                    <a:gd name="connsiteX26" fmla="*/ 1048258 w 1589278"/>
                    <a:gd name="connsiteY26" fmla="*/ 50914 h 1767348"/>
                    <a:gd name="connsiteX27" fmla="*/ 1090168 w 1589278"/>
                    <a:gd name="connsiteY27" fmla="*/ 203314 h 1767348"/>
                    <a:gd name="connsiteX28" fmla="*/ 914908 w 1589278"/>
                    <a:gd name="connsiteY28" fmla="*/ 348094 h 1767348"/>
                    <a:gd name="connsiteX29" fmla="*/ 798703 w 1589278"/>
                    <a:gd name="connsiteY29" fmla="*/ 525259 h 1767348"/>
                    <a:gd name="connsiteX30" fmla="*/ 812038 w 1589278"/>
                    <a:gd name="connsiteY30" fmla="*/ 826249 h 1767348"/>
                    <a:gd name="connsiteX31" fmla="*/ 937768 w 1589278"/>
                    <a:gd name="connsiteY31" fmla="*/ 1111999 h 1767348"/>
                    <a:gd name="connsiteX32" fmla="*/ 1181608 w 1589278"/>
                    <a:gd name="connsiteY32" fmla="*/ 1367269 h 1767348"/>
                    <a:gd name="connsiteX33" fmla="*/ 1421638 w 1589278"/>
                    <a:gd name="connsiteY33" fmla="*/ 1496809 h 1767348"/>
                    <a:gd name="connsiteX34" fmla="*/ 1554988 w 1589278"/>
                    <a:gd name="connsiteY34" fmla="*/ 1557769 h 1767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589278" h="1767348">
                      <a:moveTo>
                        <a:pt x="1554988" y="1557769"/>
                      </a:moveTo>
                      <a:cubicBezTo>
                        <a:pt x="1582928" y="1583804"/>
                        <a:pt x="1589278" y="1618094"/>
                        <a:pt x="1589278" y="1653019"/>
                      </a:cubicBezTo>
                      <a:cubicBezTo>
                        <a:pt x="1589278" y="1687944"/>
                        <a:pt x="1584515" y="1765732"/>
                        <a:pt x="1554988" y="1767319"/>
                      </a:cubicBezTo>
                      <a:cubicBezTo>
                        <a:pt x="1525461" y="1768906"/>
                        <a:pt x="1501966" y="1706994"/>
                        <a:pt x="1412113" y="1662544"/>
                      </a:cubicBezTo>
                      <a:cubicBezTo>
                        <a:pt x="1322261" y="1618094"/>
                        <a:pt x="1135253" y="1530464"/>
                        <a:pt x="1015873" y="1500619"/>
                      </a:cubicBezTo>
                      <a:cubicBezTo>
                        <a:pt x="896493" y="1470774"/>
                        <a:pt x="804735" y="1473314"/>
                        <a:pt x="695833" y="1483474"/>
                      </a:cubicBezTo>
                      <a:cubicBezTo>
                        <a:pt x="586931" y="1493634"/>
                        <a:pt x="452310" y="1550149"/>
                        <a:pt x="362458" y="1561579"/>
                      </a:cubicBezTo>
                      <a:cubicBezTo>
                        <a:pt x="272606" y="1573009"/>
                        <a:pt x="202438" y="1569834"/>
                        <a:pt x="156718" y="1552054"/>
                      </a:cubicBezTo>
                      <a:cubicBezTo>
                        <a:pt x="110998" y="1534274"/>
                        <a:pt x="79566" y="1493634"/>
                        <a:pt x="88138" y="1454899"/>
                      </a:cubicBezTo>
                      <a:cubicBezTo>
                        <a:pt x="96710" y="1416164"/>
                        <a:pt x="100838" y="1355839"/>
                        <a:pt x="208153" y="1319644"/>
                      </a:cubicBezTo>
                      <a:cubicBezTo>
                        <a:pt x="315468" y="1283449"/>
                        <a:pt x="445961" y="1288212"/>
                        <a:pt x="560578" y="1294879"/>
                      </a:cubicBezTo>
                      <a:cubicBezTo>
                        <a:pt x="675195" y="1301546"/>
                        <a:pt x="827913" y="1351394"/>
                        <a:pt x="895858" y="1359649"/>
                      </a:cubicBezTo>
                      <a:cubicBezTo>
                        <a:pt x="963803" y="1367904"/>
                        <a:pt x="968883" y="1364729"/>
                        <a:pt x="968248" y="1344409"/>
                      </a:cubicBezTo>
                      <a:cubicBezTo>
                        <a:pt x="967613" y="1324089"/>
                        <a:pt x="937133" y="1301864"/>
                        <a:pt x="892048" y="1237729"/>
                      </a:cubicBezTo>
                      <a:cubicBezTo>
                        <a:pt x="846963" y="1173594"/>
                        <a:pt x="758275" y="1039186"/>
                        <a:pt x="697738" y="959599"/>
                      </a:cubicBezTo>
                      <a:cubicBezTo>
                        <a:pt x="637201" y="880012"/>
                        <a:pt x="604711" y="837044"/>
                        <a:pt x="528828" y="760209"/>
                      </a:cubicBezTo>
                      <a:cubicBezTo>
                        <a:pt x="452945" y="683374"/>
                        <a:pt x="344466" y="654587"/>
                        <a:pt x="265303" y="624319"/>
                      </a:cubicBezTo>
                      <a:cubicBezTo>
                        <a:pt x="186140" y="594051"/>
                        <a:pt x="96710" y="606856"/>
                        <a:pt x="53848" y="578599"/>
                      </a:cubicBezTo>
                      <a:cubicBezTo>
                        <a:pt x="10986" y="550342"/>
                        <a:pt x="-13779" y="516369"/>
                        <a:pt x="8128" y="454774"/>
                      </a:cubicBezTo>
                      <a:cubicBezTo>
                        <a:pt x="30035" y="393179"/>
                        <a:pt x="109411" y="359207"/>
                        <a:pt x="185293" y="369049"/>
                      </a:cubicBezTo>
                      <a:cubicBezTo>
                        <a:pt x="261176" y="378892"/>
                        <a:pt x="383730" y="453821"/>
                        <a:pt x="463423" y="513829"/>
                      </a:cubicBezTo>
                      <a:cubicBezTo>
                        <a:pt x="543116" y="573837"/>
                        <a:pt x="624396" y="700519"/>
                        <a:pt x="663448" y="729094"/>
                      </a:cubicBezTo>
                      <a:cubicBezTo>
                        <a:pt x="702500" y="757669"/>
                        <a:pt x="699961" y="724649"/>
                        <a:pt x="697738" y="685279"/>
                      </a:cubicBezTo>
                      <a:cubicBezTo>
                        <a:pt x="695515" y="645909"/>
                        <a:pt x="654875" y="569391"/>
                        <a:pt x="650113" y="492874"/>
                      </a:cubicBezTo>
                      <a:cubicBezTo>
                        <a:pt x="645351" y="416357"/>
                        <a:pt x="635826" y="306184"/>
                        <a:pt x="669163" y="226174"/>
                      </a:cubicBezTo>
                      <a:cubicBezTo>
                        <a:pt x="702500" y="146164"/>
                        <a:pt x="786956" y="42024"/>
                        <a:pt x="850138" y="12814"/>
                      </a:cubicBezTo>
                      <a:cubicBezTo>
                        <a:pt x="913320" y="-16396"/>
                        <a:pt x="1012063" y="7734"/>
                        <a:pt x="1048258" y="50914"/>
                      </a:cubicBezTo>
                      <a:cubicBezTo>
                        <a:pt x="1084453" y="94094"/>
                        <a:pt x="1112393" y="153784"/>
                        <a:pt x="1090168" y="203314"/>
                      </a:cubicBezTo>
                      <a:cubicBezTo>
                        <a:pt x="1067943" y="252844"/>
                        <a:pt x="976820" y="321107"/>
                        <a:pt x="914908" y="348094"/>
                      </a:cubicBezTo>
                      <a:cubicBezTo>
                        <a:pt x="852996" y="375081"/>
                        <a:pt x="815848" y="445567"/>
                        <a:pt x="798703" y="525259"/>
                      </a:cubicBezTo>
                      <a:cubicBezTo>
                        <a:pt x="781558" y="604951"/>
                        <a:pt x="788860" y="728459"/>
                        <a:pt x="812038" y="826249"/>
                      </a:cubicBezTo>
                      <a:cubicBezTo>
                        <a:pt x="835216" y="924039"/>
                        <a:pt x="876173" y="1021829"/>
                        <a:pt x="937768" y="1111999"/>
                      </a:cubicBezTo>
                      <a:cubicBezTo>
                        <a:pt x="999363" y="1202169"/>
                        <a:pt x="1100963" y="1303134"/>
                        <a:pt x="1181608" y="1367269"/>
                      </a:cubicBezTo>
                      <a:cubicBezTo>
                        <a:pt x="1262253" y="1431404"/>
                        <a:pt x="1356233" y="1463154"/>
                        <a:pt x="1421638" y="1496809"/>
                      </a:cubicBezTo>
                      <a:cubicBezTo>
                        <a:pt x="1487043" y="1530464"/>
                        <a:pt x="1527048" y="1531734"/>
                        <a:pt x="1554988" y="15577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E4BED70-44E0-CC03-93AE-F62C8DEFCCE0}"/>
                    </a:ext>
                  </a:extLst>
                </p:cNvPr>
                <p:cNvSpPr/>
                <p:nvPr/>
              </p:nvSpPr>
              <p:spPr>
                <a:xfrm rot="17102292">
                  <a:off x="4749647" y="2169272"/>
                  <a:ext cx="788367" cy="743166"/>
                </a:xfrm>
                <a:custGeom>
                  <a:avLst/>
                  <a:gdLst>
                    <a:gd name="connsiteX0" fmla="*/ 4687 w 742261"/>
                    <a:gd name="connsiteY0" fmla="*/ 458239 h 471620"/>
                    <a:gd name="connsiteX1" fmla="*/ 324727 w 742261"/>
                    <a:gd name="connsiteY1" fmla="*/ 103909 h 471620"/>
                    <a:gd name="connsiteX2" fmla="*/ 644767 w 742261"/>
                    <a:gd name="connsiteY2" fmla="*/ 1039 h 471620"/>
                    <a:gd name="connsiteX3" fmla="*/ 732397 w 742261"/>
                    <a:gd name="connsiteY3" fmla="*/ 149629 h 471620"/>
                    <a:gd name="connsiteX4" fmla="*/ 450457 w 742261"/>
                    <a:gd name="connsiteY4" fmla="*/ 317269 h 471620"/>
                    <a:gd name="connsiteX5" fmla="*/ 157087 w 742261"/>
                    <a:gd name="connsiteY5" fmla="*/ 385849 h 471620"/>
                    <a:gd name="connsiteX6" fmla="*/ 4687 w 742261"/>
                    <a:gd name="connsiteY6" fmla="*/ 458239 h 471620"/>
                    <a:gd name="connsiteX0" fmla="*/ 4266 w 753270"/>
                    <a:gd name="connsiteY0" fmla="*/ 492673 h 503159"/>
                    <a:gd name="connsiteX1" fmla="*/ 335736 w 753270"/>
                    <a:gd name="connsiteY1" fmla="*/ 104053 h 503159"/>
                    <a:gd name="connsiteX2" fmla="*/ 655776 w 753270"/>
                    <a:gd name="connsiteY2" fmla="*/ 1183 h 503159"/>
                    <a:gd name="connsiteX3" fmla="*/ 743406 w 753270"/>
                    <a:gd name="connsiteY3" fmla="*/ 149773 h 503159"/>
                    <a:gd name="connsiteX4" fmla="*/ 461466 w 753270"/>
                    <a:gd name="connsiteY4" fmla="*/ 317413 h 503159"/>
                    <a:gd name="connsiteX5" fmla="*/ 168096 w 753270"/>
                    <a:gd name="connsiteY5" fmla="*/ 385993 h 503159"/>
                    <a:gd name="connsiteX6" fmla="*/ 4266 w 753270"/>
                    <a:gd name="connsiteY6" fmla="*/ 492673 h 503159"/>
                    <a:gd name="connsiteX0" fmla="*/ 1746 w 750750"/>
                    <a:gd name="connsiteY0" fmla="*/ 492673 h 501907"/>
                    <a:gd name="connsiteX1" fmla="*/ 333216 w 750750"/>
                    <a:gd name="connsiteY1" fmla="*/ 104053 h 501907"/>
                    <a:gd name="connsiteX2" fmla="*/ 653256 w 750750"/>
                    <a:gd name="connsiteY2" fmla="*/ 1183 h 501907"/>
                    <a:gd name="connsiteX3" fmla="*/ 740886 w 750750"/>
                    <a:gd name="connsiteY3" fmla="*/ 149773 h 501907"/>
                    <a:gd name="connsiteX4" fmla="*/ 458946 w 750750"/>
                    <a:gd name="connsiteY4" fmla="*/ 317413 h 501907"/>
                    <a:gd name="connsiteX5" fmla="*/ 165576 w 750750"/>
                    <a:gd name="connsiteY5" fmla="*/ 385993 h 501907"/>
                    <a:gd name="connsiteX6" fmla="*/ 1746 w 750750"/>
                    <a:gd name="connsiteY6" fmla="*/ 492673 h 501907"/>
                    <a:gd name="connsiteX0" fmla="*/ 1615 w 762049"/>
                    <a:gd name="connsiteY0" fmla="*/ 519483 h 527539"/>
                    <a:gd name="connsiteX1" fmla="*/ 344515 w 762049"/>
                    <a:gd name="connsiteY1" fmla="*/ 104193 h 527539"/>
                    <a:gd name="connsiteX2" fmla="*/ 664555 w 762049"/>
                    <a:gd name="connsiteY2" fmla="*/ 1323 h 527539"/>
                    <a:gd name="connsiteX3" fmla="*/ 752185 w 762049"/>
                    <a:gd name="connsiteY3" fmla="*/ 149913 h 527539"/>
                    <a:gd name="connsiteX4" fmla="*/ 470245 w 762049"/>
                    <a:gd name="connsiteY4" fmla="*/ 317553 h 527539"/>
                    <a:gd name="connsiteX5" fmla="*/ 176875 w 762049"/>
                    <a:gd name="connsiteY5" fmla="*/ 386133 h 527539"/>
                    <a:gd name="connsiteX6" fmla="*/ 1615 w 762049"/>
                    <a:gd name="connsiteY6" fmla="*/ 519483 h 527539"/>
                    <a:gd name="connsiteX0" fmla="*/ 6980 w 767414"/>
                    <a:gd name="connsiteY0" fmla="*/ 519483 h 534878"/>
                    <a:gd name="connsiteX1" fmla="*/ 349880 w 767414"/>
                    <a:gd name="connsiteY1" fmla="*/ 104193 h 534878"/>
                    <a:gd name="connsiteX2" fmla="*/ 669920 w 767414"/>
                    <a:gd name="connsiteY2" fmla="*/ 1323 h 534878"/>
                    <a:gd name="connsiteX3" fmla="*/ 757550 w 767414"/>
                    <a:gd name="connsiteY3" fmla="*/ 149913 h 534878"/>
                    <a:gd name="connsiteX4" fmla="*/ 475610 w 767414"/>
                    <a:gd name="connsiteY4" fmla="*/ 317553 h 534878"/>
                    <a:gd name="connsiteX5" fmla="*/ 182240 w 767414"/>
                    <a:gd name="connsiteY5" fmla="*/ 386133 h 534878"/>
                    <a:gd name="connsiteX6" fmla="*/ 6980 w 767414"/>
                    <a:gd name="connsiteY6" fmla="*/ 519483 h 534878"/>
                    <a:gd name="connsiteX0" fmla="*/ 1737 w 762171"/>
                    <a:gd name="connsiteY0" fmla="*/ 519483 h 528679"/>
                    <a:gd name="connsiteX1" fmla="*/ 344637 w 762171"/>
                    <a:gd name="connsiteY1" fmla="*/ 104193 h 528679"/>
                    <a:gd name="connsiteX2" fmla="*/ 664677 w 762171"/>
                    <a:gd name="connsiteY2" fmla="*/ 1323 h 528679"/>
                    <a:gd name="connsiteX3" fmla="*/ 752307 w 762171"/>
                    <a:gd name="connsiteY3" fmla="*/ 149913 h 528679"/>
                    <a:gd name="connsiteX4" fmla="*/ 470367 w 762171"/>
                    <a:gd name="connsiteY4" fmla="*/ 317553 h 528679"/>
                    <a:gd name="connsiteX5" fmla="*/ 222717 w 762171"/>
                    <a:gd name="connsiteY5" fmla="*/ 386133 h 528679"/>
                    <a:gd name="connsiteX6" fmla="*/ 1737 w 762171"/>
                    <a:gd name="connsiteY6" fmla="*/ 519483 h 528679"/>
                    <a:gd name="connsiteX0" fmla="*/ 1737 w 762171"/>
                    <a:gd name="connsiteY0" fmla="*/ 519483 h 528679"/>
                    <a:gd name="connsiteX1" fmla="*/ 344637 w 762171"/>
                    <a:gd name="connsiteY1" fmla="*/ 104193 h 528679"/>
                    <a:gd name="connsiteX2" fmla="*/ 664677 w 762171"/>
                    <a:gd name="connsiteY2" fmla="*/ 1323 h 528679"/>
                    <a:gd name="connsiteX3" fmla="*/ 752307 w 762171"/>
                    <a:gd name="connsiteY3" fmla="*/ 149913 h 528679"/>
                    <a:gd name="connsiteX4" fmla="*/ 470367 w 762171"/>
                    <a:gd name="connsiteY4" fmla="*/ 317553 h 528679"/>
                    <a:gd name="connsiteX5" fmla="*/ 222717 w 762171"/>
                    <a:gd name="connsiteY5" fmla="*/ 386133 h 528679"/>
                    <a:gd name="connsiteX6" fmla="*/ 1737 w 762171"/>
                    <a:gd name="connsiteY6" fmla="*/ 519483 h 528679"/>
                    <a:gd name="connsiteX0" fmla="*/ 0 w 760434"/>
                    <a:gd name="connsiteY0" fmla="*/ 519483 h 519483"/>
                    <a:gd name="connsiteX1" fmla="*/ 342900 w 760434"/>
                    <a:gd name="connsiteY1" fmla="*/ 104193 h 519483"/>
                    <a:gd name="connsiteX2" fmla="*/ 662940 w 760434"/>
                    <a:gd name="connsiteY2" fmla="*/ 1323 h 519483"/>
                    <a:gd name="connsiteX3" fmla="*/ 750570 w 760434"/>
                    <a:gd name="connsiteY3" fmla="*/ 149913 h 519483"/>
                    <a:gd name="connsiteX4" fmla="*/ 468630 w 760434"/>
                    <a:gd name="connsiteY4" fmla="*/ 317553 h 519483"/>
                    <a:gd name="connsiteX5" fmla="*/ 220980 w 760434"/>
                    <a:gd name="connsiteY5" fmla="*/ 386133 h 519483"/>
                    <a:gd name="connsiteX6" fmla="*/ 0 w 760434"/>
                    <a:gd name="connsiteY6" fmla="*/ 519483 h 519483"/>
                    <a:gd name="connsiteX0" fmla="*/ 0 w 759807"/>
                    <a:gd name="connsiteY0" fmla="*/ 519483 h 519483"/>
                    <a:gd name="connsiteX1" fmla="*/ 381000 w 759807"/>
                    <a:gd name="connsiteY1" fmla="*/ 104193 h 519483"/>
                    <a:gd name="connsiteX2" fmla="*/ 662940 w 759807"/>
                    <a:gd name="connsiteY2" fmla="*/ 1323 h 519483"/>
                    <a:gd name="connsiteX3" fmla="*/ 750570 w 759807"/>
                    <a:gd name="connsiteY3" fmla="*/ 149913 h 519483"/>
                    <a:gd name="connsiteX4" fmla="*/ 468630 w 759807"/>
                    <a:gd name="connsiteY4" fmla="*/ 317553 h 519483"/>
                    <a:gd name="connsiteX5" fmla="*/ 220980 w 759807"/>
                    <a:gd name="connsiteY5" fmla="*/ 386133 h 519483"/>
                    <a:gd name="connsiteX6" fmla="*/ 0 w 759807"/>
                    <a:gd name="connsiteY6" fmla="*/ 519483 h 519483"/>
                    <a:gd name="connsiteX0" fmla="*/ 0 w 759807"/>
                    <a:gd name="connsiteY0" fmla="*/ 519214 h 519214"/>
                    <a:gd name="connsiteX1" fmla="*/ 381000 w 759807"/>
                    <a:gd name="connsiteY1" fmla="*/ 103924 h 519214"/>
                    <a:gd name="connsiteX2" fmla="*/ 662940 w 759807"/>
                    <a:gd name="connsiteY2" fmla="*/ 1054 h 519214"/>
                    <a:gd name="connsiteX3" fmla="*/ 750570 w 759807"/>
                    <a:gd name="connsiteY3" fmla="*/ 149644 h 519214"/>
                    <a:gd name="connsiteX4" fmla="*/ 468630 w 759807"/>
                    <a:gd name="connsiteY4" fmla="*/ 317284 h 519214"/>
                    <a:gd name="connsiteX5" fmla="*/ 220980 w 759807"/>
                    <a:gd name="connsiteY5" fmla="*/ 385864 h 519214"/>
                    <a:gd name="connsiteX6" fmla="*/ 0 w 759807"/>
                    <a:gd name="connsiteY6" fmla="*/ 519214 h 519214"/>
                    <a:gd name="connsiteX0" fmla="*/ 0 w 759807"/>
                    <a:gd name="connsiteY0" fmla="*/ 519214 h 519214"/>
                    <a:gd name="connsiteX1" fmla="*/ 381000 w 759807"/>
                    <a:gd name="connsiteY1" fmla="*/ 103924 h 519214"/>
                    <a:gd name="connsiteX2" fmla="*/ 662940 w 759807"/>
                    <a:gd name="connsiteY2" fmla="*/ 1054 h 519214"/>
                    <a:gd name="connsiteX3" fmla="*/ 750570 w 759807"/>
                    <a:gd name="connsiteY3" fmla="*/ 149644 h 519214"/>
                    <a:gd name="connsiteX4" fmla="*/ 468630 w 759807"/>
                    <a:gd name="connsiteY4" fmla="*/ 317284 h 519214"/>
                    <a:gd name="connsiteX5" fmla="*/ 238125 w 759807"/>
                    <a:gd name="connsiteY5" fmla="*/ 380149 h 519214"/>
                    <a:gd name="connsiteX6" fmla="*/ 0 w 759807"/>
                    <a:gd name="connsiteY6" fmla="*/ 519214 h 519214"/>
                    <a:gd name="connsiteX0" fmla="*/ 0 w 757321"/>
                    <a:gd name="connsiteY0" fmla="*/ 519214 h 519214"/>
                    <a:gd name="connsiteX1" fmla="*/ 381000 w 757321"/>
                    <a:gd name="connsiteY1" fmla="*/ 103924 h 519214"/>
                    <a:gd name="connsiteX2" fmla="*/ 662940 w 757321"/>
                    <a:gd name="connsiteY2" fmla="*/ 1054 h 519214"/>
                    <a:gd name="connsiteX3" fmla="*/ 750570 w 757321"/>
                    <a:gd name="connsiteY3" fmla="*/ 149644 h 519214"/>
                    <a:gd name="connsiteX4" fmla="*/ 508635 w 757321"/>
                    <a:gd name="connsiteY4" fmla="*/ 319189 h 519214"/>
                    <a:gd name="connsiteX5" fmla="*/ 238125 w 757321"/>
                    <a:gd name="connsiteY5" fmla="*/ 380149 h 519214"/>
                    <a:gd name="connsiteX6" fmla="*/ 0 w 757321"/>
                    <a:gd name="connsiteY6" fmla="*/ 519214 h 519214"/>
                    <a:gd name="connsiteX0" fmla="*/ 0 w 760866"/>
                    <a:gd name="connsiteY0" fmla="*/ 518530 h 518530"/>
                    <a:gd name="connsiteX1" fmla="*/ 381000 w 760866"/>
                    <a:gd name="connsiteY1" fmla="*/ 103240 h 518530"/>
                    <a:gd name="connsiteX2" fmla="*/ 662940 w 760866"/>
                    <a:gd name="connsiteY2" fmla="*/ 370 h 518530"/>
                    <a:gd name="connsiteX3" fmla="*/ 754380 w 760866"/>
                    <a:gd name="connsiteY3" fmla="*/ 128005 h 518530"/>
                    <a:gd name="connsiteX4" fmla="*/ 508635 w 760866"/>
                    <a:gd name="connsiteY4" fmla="*/ 318505 h 518530"/>
                    <a:gd name="connsiteX5" fmla="*/ 238125 w 760866"/>
                    <a:gd name="connsiteY5" fmla="*/ 379465 h 518530"/>
                    <a:gd name="connsiteX6" fmla="*/ 0 w 760866"/>
                    <a:gd name="connsiteY6" fmla="*/ 518530 h 518530"/>
                    <a:gd name="connsiteX0" fmla="*/ 0 w 761135"/>
                    <a:gd name="connsiteY0" fmla="*/ 524297 h 524297"/>
                    <a:gd name="connsiteX1" fmla="*/ 381000 w 761135"/>
                    <a:gd name="connsiteY1" fmla="*/ 109007 h 524297"/>
                    <a:gd name="connsiteX2" fmla="*/ 664845 w 761135"/>
                    <a:gd name="connsiteY2" fmla="*/ 422 h 524297"/>
                    <a:gd name="connsiteX3" fmla="*/ 754380 w 761135"/>
                    <a:gd name="connsiteY3" fmla="*/ 133772 h 524297"/>
                    <a:gd name="connsiteX4" fmla="*/ 508635 w 761135"/>
                    <a:gd name="connsiteY4" fmla="*/ 324272 h 524297"/>
                    <a:gd name="connsiteX5" fmla="*/ 238125 w 761135"/>
                    <a:gd name="connsiteY5" fmla="*/ 385232 h 524297"/>
                    <a:gd name="connsiteX6" fmla="*/ 0 w 761135"/>
                    <a:gd name="connsiteY6" fmla="*/ 524297 h 524297"/>
                    <a:gd name="connsiteX0" fmla="*/ 0 w 759133"/>
                    <a:gd name="connsiteY0" fmla="*/ 524297 h 524297"/>
                    <a:gd name="connsiteX1" fmla="*/ 381000 w 759133"/>
                    <a:gd name="connsiteY1" fmla="*/ 109007 h 524297"/>
                    <a:gd name="connsiteX2" fmla="*/ 664845 w 759133"/>
                    <a:gd name="connsiteY2" fmla="*/ 422 h 524297"/>
                    <a:gd name="connsiteX3" fmla="*/ 754380 w 759133"/>
                    <a:gd name="connsiteY3" fmla="*/ 133772 h 524297"/>
                    <a:gd name="connsiteX4" fmla="*/ 542925 w 759133"/>
                    <a:gd name="connsiteY4" fmla="*/ 307127 h 524297"/>
                    <a:gd name="connsiteX5" fmla="*/ 238125 w 759133"/>
                    <a:gd name="connsiteY5" fmla="*/ 385232 h 524297"/>
                    <a:gd name="connsiteX6" fmla="*/ 0 w 759133"/>
                    <a:gd name="connsiteY6" fmla="*/ 524297 h 524297"/>
                    <a:gd name="connsiteX0" fmla="*/ 0 w 759133"/>
                    <a:gd name="connsiteY0" fmla="*/ 524297 h 524297"/>
                    <a:gd name="connsiteX1" fmla="*/ 381000 w 759133"/>
                    <a:gd name="connsiteY1" fmla="*/ 109007 h 524297"/>
                    <a:gd name="connsiteX2" fmla="*/ 664845 w 759133"/>
                    <a:gd name="connsiteY2" fmla="*/ 422 h 524297"/>
                    <a:gd name="connsiteX3" fmla="*/ 754380 w 759133"/>
                    <a:gd name="connsiteY3" fmla="*/ 133772 h 524297"/>
                    <a:gd name="connsiteX4" fmla="*/ 542925 w 759133"/>
                    <a:gd name="connsiteY4" fmla="*/ 307127 h 524297"/>
                    <a:gd name="connsiteX5" fmla="*/ 249555 w 759133"/>
                    <a:gd name="connsiteY5" fmla="*/ 369992 h 524297"/>
                    <a:gd name="connsiteX6" fmla="*/ 0 w 759133"/>
                    <a:gd name="connsiteY6" fmla="*/ 524297 h 524297"/>
                    <a:gd name="connsiteX0" fmla="*/ 0 w 759133"/>
                    <a:gd name="connsiteY0" fmla="*/ 524297 h 524297"/>
                    <a:gd name="connsiteX1" fmla="*/ 381000 w 759133"/>
                    <a:gd name="connsiteY1" fmla="*/ 109007 h 524297"/>
                    <a:gd name="connsiteX2" fmla="*/ 664845 w 759133"/>
                    <a:gd name="connsiteY2" fmla="*/ 422 h 524297"/>
                    <a:gd name="connsiteX3" fmla="*/ 754380 w 759133"/>
                    <a:gd name="connsiteY3" fmla="*/ 133772 h 524297"/>
                    <a:gd name="connsiteX4" fmla="*/ 542925 w 759133"/>
                    <a:gd name="connsiteY4" fmla="*/ 307127 h 524297"/>
                    <a:gd name="connsiteX5" fmla="*/ 264795 w 759133"/>
                    <a:gd name="connsiteY5" fmla="*/ 369992 h 524297"/>
                    <a:gd name="connsiteX6" fmla="*/ 0 w 759133"/>
                    <a:gd name="connsiteY6" fmla="*/ 524297 h 524297"/>
                    <a:gd name="connsiteX0" fmla="*/ 0 w 758708"/>
                    <a:gd name="connsiteY0" fmla="*/ 524297 h 524297"/>
                    <a:gd name="connsiteX1" fmla="*/ 381000 w 758708"/>
                    <a:gd name="connsiteY1" fmla="*/ 109007 h 524297"/>
                    <a:gd name="connsiteX2" fmla="*/ 664845 w 758708"/>
                    <a:gd name="connsiteY2" fmla="*/ 422 h 524297"/>
                    <a:gd name="connsiteX3" fmla="*/ 754380 w 758708"/>
                    <a:gd name="connsiteY3" fmla="*/ 133772 h 524297"/>
                    <a:gd name="connsiteX4" fmla="*/ 550545 w 758708"/>
                    <a:gd name="connsiteY4" fmla="*/ 307127 h 524297"/>
                    <a:gd name="connsiteX5" fmla="*/ 264795 w 758708"/>
                    <a:gd name="connsiteY5" fmla="*/ 369992 h 524297"/>
                    <a:gd name="connsiteX6" fmla="*/ 0 w 758708"/>
                    <a:gd name="connsiteY6" fmla="*/ 524297 h 524297"/>
                    <a:gd name="connsiteX0" fmla="*/ 0 w 758485"/>
                    <a:gd name="connsiteY0" fmla="*/ 529957 h 529957"/>
                    <a:gd name="connsiteX1" fmla="*/ 381000 w 758485"/>
                    <a:gd name="connsiteY1" fmla="*/ 114667 h 529957"/>
                    <a:gd name="connsiteX2" fmla="*/ 662940 w 758485"/>
                    <a:gd name="connsiteY2" fmla="*/ 367 h 529957"/>
                    <a:gd name="connsiteX3" fmla="*/ 754380 w 758485"/>
                    <a:gd name="connsiteY3" fmla="*/ 139432 h 529957"/>
                    <a:gd name="connsiteX4" fmla="*/ 550545 w 758485"/>
                    <a:gd name="connsiteY4" fmla="*/ 312787 h 529957"/>
                    <a:gd name="connsiteX5" fmla="*/ 264795 w 758485"/>
                    <a:gd name="connsiteY5" fmla="*/ 375652 h 529957"/>
                    <a:gd name="connsiteX6" fmla="*/ 0 w 758485"/>
                    <a:gd name="connsiteY6" fmla="*/ 529957 h 529957"/>
                    <a:gd name="connsiteX0" fmla="*/ 0 w 758673"/>
                    <a:gd name="connsiteY0" fmla="*/ 530429 h 530429"/>
                    <a:gd name="connsiteX1" fmla="*/ 361950 w 758673"/>
                    <a:gd name="connsiteY1" fmla="*/ 105614 h 530429"/>
                    <a:gd name="connsiteX2" fmla="*/ 662940 w 758673"/>
                    <a:gd name="connsiteY2" fmla="*/ 839 h 530429"/>
                    <a:gd name="connsiteX3" fmla="*/ 754380 w 758673"/>
                    <a:gd name="connsiteY3" fmla="*/ 139904 h 530429"/>
                    <a:gd name="connsiteX4" fmla="*/ 550545 w 758673"/>
                    <a:gd name="connsiteY4" fmla="*/ 313259 h 530429"/>
                    <a:gd name="connsiteX5" fmla="*/ 264795 w 758673"/>
                    <a:gd name="connsiteY5" fmla="*/ 376124 h 530429"/>
                    <a:gd name="connsiteX6" fmla="*/ 0 w 758673"/>
                    <a:gd name="connsiteY6" fmla="*/ 530429 h 530429"/>
                    <a:gd name="connsiteX0" fmla="*/ 0 w 758673"/>
                    <a:gd name="connsiteY0" fmla="*/ 530385 h 530385"/>
                    <a:gd name="connsiteX1" fmla="*/ 361950 w 758673"/>
                    <a:gd name="connsiteY1" fmla="*/ 105570 h 530385"/>
                    <a:gd name="connsiteX2" fmla="*/ 662940 w 758673"/>
                    <a:gd name="connsiteY2" fmla="*/ 795 h 530385"/>
                    <a:gd name="connsiteX3" fmla="*/ 754380 w 758673"/>
                    <a:gd name="connsiteY3" fmla="*/ 139860 h 530385"/>
                    <a:gd name="connsiteX4" fmla="*/ 550545 w 758673"/>
                    <a:gd name="connsiteY4" fmla="*/ 313215 h 530385"/>
                    <a:gd name="connsiteX5" fmla="*/ 264795 w 758673"/>
                    <a:gd name="connsiteY5" fmla="*/ 376080 h 530385"/>
                    <a:gd name="connsiteX6" fmla="*/ 0 w 758673"/>
                    <a:gd name="connsiteY6" fmla="*/ 530385 h 530385"/>
                    <a:gd name="connsiteX0" fmla="*/ 0 w 758673"/>
                    <a:gd name="connsiteY0" fmla="*/ 530535 h 530535"/>
                    <a:gd name="connsiteX1" fmla="*/ 361950 w 758673"/>
                    <a:gd name="connsiteY1" fmla="*/ 105720 h 530535"/>
                    <a:gd name="connsiteX2" fmla="*/ 662940 w 758673"/>
                    <a:gd name="connsiteY2" fmla="*/ 945 h 530535"/>
                    <a:gd name="connsiteX3" fmla="*/ 754380 w 758673"/>
                    <a:gd name="connsiteY3" fmla="*/ 140010 h 530535"/>
                    <a:gd name="connsiteX4" fmla="*/ 550545 w 758673"/>
                    <a:gd name="connsiteY4" fmla="*/ 313365 h 530535"/>
                    <a:gd name="connsiteX5" fmla="*/ 264795 w 758673"/>
                    <a:gd name="connsiteY5" fmla="*/ 376230 h 530535"/>
                    <a:gd name="connsiteX6" fmla="*/ 0 w 758673"/>
                    <a:gd name="connsiteY6" fmla="*/ 530535 h 530535"/>
                    <a:gd name="connsiteX0" fmla="*/ 0 w 759970"/>
                    <a:gd name="connsiteY0" fmla="*/ 530430 h 530430"/>
                    <a:gd name="connsiteX1" fmla="*/ 361950 w 759970"/>
                    <a:gd name="connsiteY1" fmla="*/ 105615 h 530430"/>
                    <a:gd name="connsiteX2" fmla="*/ 672465 w 759970"/>
                    <a:gd name="connsiteY2" fmla="*/ 840 h 530430"/>
                    <a:gd name="connsiteX3" fmla="*/ 754380 w 759970"/>
                    <a:gd name="connsiteY3" fmla="*/ 139905 h 530430"/>
                    <a:gd name="connsiteX4" fmla="*/ 550545 w 759970"/>
                    <a:gd name="connsiteY4" fmla="*/ 313260 h 530430"/>
                    <a:gd name="connsiteX5" fmla="*/ 264795 w 759970"/>
                    <a:gd name="connsiteY5" fmla="*/ 376125 h 530430"/>
                    <a:gd name="connsiteX6" fmla="*/ 0 w 759970"/>
                    <a:gd name="connsiteY6" fmla="*/ 530430 h 530430"/>
                    <a:gd name="connsiteX0" fmla="*/ 0 w 759813"/>
                    <a:gd name="connsiteY0" fmla="*/ 532018 h 532018"/>
                    <a:gd name="connsiteX1" fmla="*/ 361950 w 759813"/>
                    <a:gd name="connsiteY1" fmla="*/ 107203 h 532018"/>
                    <a:gd name="connsiteX2" fmla="*/ 672465 w 759813"/>
                    <a:gd name="connsiteY2" fmla="*/ 2428 h 532018"/>
                    <a:gd name="connsiteX3" fmla="*/ 754380 w 759813"/>
                    <a:gd name="connsiteY3" fmla="*/ 141493 h 532018"/>
                    <a:gd name="connsiteX4" fmla="*/ 550545 w 759813"/>
                    <a:gd name="connsiteY4" fmla="*/ 314848 h 532018"/>
                    <a:gd name="connsiteX5" fmla="*/ 264795 w 759813"/>
                    <a:gd name="connsiteY5" fmla="*/ 377713 h 532018"/>
                    <a:gd name="connsiteX6" fmla="*/ 0 w 759813"/>
                    <a:gd name="connsiteY6" fmla="*/ 532018 h 532018"/>
                    <a:gd name="connsiteX0" fmla="*/ 0 w 759970"/>
                    <a:gd name="connsiteY0" fmla="*/ 535973 h 535973"/>
                    <a:gd name="connsiteX1" fmla="*/ 361950 w 759970"/>
                    <a:gd name="connsiteY1" fmla="*/ 111158 h 535973"/>
                    <a:gd name="connsiteX2" fmla="*/ 672465 w 759970"/>
                    <a:gd name="connsiteY2" fmla="*/ 6383 h 535973"/>
                    <a:gd name="connsiteX3" fmla="*/ 754380 w 759970"/>
                    <a:gd name="connsiteY3" fmla="*/ 145448 h 535973"/>
                    <a:gd name="connsiteX4" fmla="*/ 550545 w 759970"/>
                    <a:gd name="connsiteY4" fmla="*/ 318803 h 535973"/>
                    <a:gd name="connsiteX5" fmla="*/ 264795 w 759970"/>
                    <a:gd name="connsiteY5" fmla="*/ 381668 h 535973"/>
                    <a:gd name="connsiteX6" fmla="*/ 0 w 759970"/>
                    <a:gd name="connsiteY6" fmla="*/ 535973 h 535973"/>
                    <a:gd name="connsiteX0" fmla="*/ 0 w 756673"/>
                    <a:gd name="connsiteY0" fmla="*/ 535973 h 535973"/>
                    <a:gd name="connsiteX1" fmla="*/ 361950 w 756673"/>
                    <a:gd name="connsiteY1" fmla="*/ 111158 h 535973"/>
                    <a:gd name="connsiteX2" fmla="*/ 672465 w 756673"/>
                    <a:gd name="connsiteY2" fmla="*/ 6383 h 535973"/>
                    <a:gd name="connsiteX3" fmla="*/ 754380 w 756673"/>
                    <a:gd name="connsiteY3" fmla="*/ 145448 h 535973"/>
                    <a:gd name="connsiteX4" fmla="*/ 550545 w 756673"/>
                    <a:gd name="connsiteY4" fmla="*/ 318803 h 535973"/>
                    <a:gd name="connsiteX5" fmla="*/ 264795 w 756673"/>
                    <a:gd name="connsiteY5" fmla="*/ 381668 h 535973"/>
                    <a:gd name="connsiteX6" fmla="*/ 0 w 756673"/>
                    <a:gd name="connsiteY6" fmla="*/ 535973 h 535973"/>
                    <a:gd name="connsiteX0" fmla="*/ 0 w 744138"/>
                    <a:gd name="connsiteY0" fmla="*/ 530430 h 530430"/>
                    <a:gd name="connsiteX1" fmla="*/ 361950 w 744138"/>
                    <a:gd name="connsiteY1" fmla="*/ 105615 h 530430"/>
                    <a:gd name="connsiteX2" fmla="*/ 672465 w 744138"/>
                    <a:gd name="connsiteY2" fmla="*/ 840 h 530430"/>
                    <a:gd name="connsiteX3" fmla="*/ 741045 w 744138"/>
                    <a:gd name="connsiteY3" fmla="*/ 139905 h 530430"/>
                    <a:gd name="connsiteX4" fmla="*/ 550545 w 744138"/>
                    <a:gd name="connsiteY4" fmla="*/ 313260 h 530430"/>
                    <a:gd name="connsiteX5" fmla="*/ 264795 w 744138"/>
                    <a:gd name="connsiteY5" fmla="*/ 376125 h 530430"/>
                    <a:gd name="connsiteX6" fmla="*/ 0 w 744138"/>
                    <a:gd name="connsiteY6" fmla="*/ 530430 h 530430"/>
                    <a:gd name="connsiteX0" fmla="*/ 0 w 744138"/>
                    <a:gd name="connsiteY0" fmla="*/ 530215 h 530215"/>
                    <a:gd name="connsiteX1" fmla="*/ 361950 w 744138"/>
                    <a:gd name="connsiteY1" fmla="*/ 105400 h 530215"/>
                    <a:gd name="connsiteX2" fmla="*/ 672465 w 744138"/>
                    <a:gd name="connsiteY2" fmla="*/ 625 h 530215"/>
                    <a:gd name="connsiteX3" fmla="*/ 741045 w 744138"/>
                    <a:gd name="connsiteY3" fmla="*/ 133975 h 530215"/>
                    <a:gd name="connsiteX4" fmla="*/ 550545 w 744138"/>
                    <a:gd name="connsiteY4" fmla="*/ 313045 h 530215"/>
                    <a:gd name="connsiteX5" fmla="*/ 264795 w 744138"/>
                    <a:gd name="connsiteY5" fmla="*/ 375910 h 530215"/>
                    <a:gd name="connsiteX6" fmla="*/ 0 w 744138"/>
                    <a:gd name="connsiteY6" fmla="*/ 530215 h 530215"/>
                    <a:gd name="connsiteX0" fmla="*/ 0 w 749458"/>
                    <a:gd name="connsiteY0" fmla="*/ 530084 h 530084"/>
                    <a:gd name="connsiteX1" fmla="*/ 361950 w 749458"/>
                    <a:gd name="connsiteY1" fmla="*/ 105269 h 530084"/>
                    <a:gd name="connsiteX2" fmla="*/ 672465 w 749458"/>
                    <a:gd name="connsiteY2" fmla="*/ 494 h 530084"/>
                    <a:gd name="connsiteX3" fmla="*/ 746760 w 749458"/>
                    <a:gd name="connsiteY3" fmla="*/ 130034 h 530084"/>
                    <a:gd name="connsiteX4" fmla="*/ 550545 w 749458"/>
                    <a:gd name="connsiteY4" fmla="*/ 312914 h 530084"/>
                    <a:gd name="connsiteX5" fmla="*/ 264795 w 749458"/>
                    <a:gd name="connsiteY5" fmla="*/ 375779 h 530084"/>
                    <a:gd name="connsiteX6" fmla="*/ 0 w 749458"/>
                    <a:gd name="connsiteY6" fmla="*/ 530084 h 530084"/>
                    <a:gd name="connsiteX0" fmla="*/ 0 w 753000"/>
                    <a:gd name="connsiteY0" fmla="*/ 530084 h 530084"/>
                    <a:gd name="connsiteX1" fmla="*/ 361950 w 753000"/>
                    <a:gd name="connsiteY1" fmla="*/ 105269 h 530084"/>
                    <a:gd name="connsiteX2" fmla="*/ 672465 w 753000"/>
                    <a:gd name="connsiteY2" fmla="*/ 494 h 530084"/>
                    <a:gd name="connsiteX3" fmla="*/ 746760 w 753000"/>
                    <a:gd name="connsiteY3" fmla="*/ 130034 h 530084"/>
                    <a:gd name="connsiteX4" fmla="*/ 550545 w 753000"/>
                    <a:gd name="connsiteY4" fmla="*/ 312914 h 530084"/>
                    <a:gd name="connsiteX5" fmla="*/ 264795 w 753000"/>
                    <a:gd name="connsiteY5" fmla="*/ 375779 h 530084"/>
                    <a:gd name="connsiteX6" fmla="*/ 0 w 753000"/>
                    <a:gd name="connsiteY6" fmla="*/ 530084 h 530084"/>
                    <a:gd name="connsiteX0" fmla="*/ 0 w 793902"/>
                    <a:gd name="connsiteY0" fmla="*/ 530088 h 530088"/>
                    <a:gd name="connsiteX1" fmla="*/ 361950 w 793902"/>
                    <a:gd name="connsiteY1" fmla="*/ 105273 h 530088"/>
                    <a:gd name="connsiteX2" fmla="*/ 672465 w 793902"/>
                    <a:gd name="connsiteY2" fmla="*/ 498 h 530088"/>
                    <a:gd name="connsiteX3" fmla="*/ 790200 w 793902"/>
                    <a:gd name="connsiteY3" fmla="*/ 130202 h 530088"/>
                    <a:gd name="connsiteX4" fmla="*/ 550545 w 793902"/>
                    <a:gd name="connsiteY4" fmla="*/ 312918 h 530088"/>
                    <a:gd name="connsiteX5" fmla="*/ 264795 w 793902"/>
                    <a:gd name="connsiteY5" fmla="*/ 375783 h 530088"/>
                    <a:gd name="connsiteX6" fmla="*/ 0 w 793902"/>
                    <a:gd name="connsiteY6" fmla="*/ 530088 h 530088"/>
                    <a:gd name="connsiteX0" fmla="*/ 0 w 793902"/>
                    <a:gd name="connsiteY0" fmla="*/ 530088 h 530088"/>
                    <a:gd name="connsiteX1" fmla="*/ 361950 w 793902"/>
                    <a:gd name="connsiteY1" fmla="*/ 105273 h 530088"/>
                    <a:gd name="connsiteX2" fmla="*/ 672465 w 793902"/>
                    <a:gd name="connsiteY2" fmla="*/ 498 h 530088"/>
                    <a:gd name="connsiteX3" fmla="*/ 790200 w 793902"/>
                    <a:gd name="connsiteY3" fmla="*/ 130202 h 530088"/>
                    <a:gd name="connsiteX4" fmla="*/ 550545 w 793902"/>
                    <a:gd name="connsiteY4" fmla="*/ 312918 h 530088"/>
                    <a:gd name="connsiteX5" fmla="*/ 264795 w 793902"/>
                    <a:gd name="connsiteY5" fmla="*/ 375783 h 530088"/>
                    <a:gd name="connsiteX6" fmla="*/ 0 w 793902"/>
                    <a:gd name="connsiteY6" fmla="*/ 530088 h 530088"/>
                    <a:gd name="connsiteX0" fmla="*/ 0 w 793902"/>
                    <a:gd name="connsiteY0" fmla="*/ 530088 h 530088"/>
                    <a:gd name="connsiteX1" fmla="*/ 361950 w 793902"/>
                    <a:gd name="connsiteY1" fmla="*/ 105273 h 530088"/>
                    <a:gd name="connsiteX2" fmla="*/ 672465 w 793902"/>
                    <a:gd name="connsiteY2" fmla="*/ 498 h 530088"/>
                    <a:gd name="connsiteX3" fmla="*/ 790200 w 793902"/>
                    <a:gd name="connsiteY3" fmla="*/ 130202 h 530088"/>
                    <a:gd name="connsiteX4" fmla="*/ 550545 w 793902"/>
                    <a:gd name="connsiteY4" fmla="*/ 312918 h 530088"/>
                    <a:gd name="connsiteX5" fmla="*/ 264795 w 793902"/>
                    <a:gd name="connsiteY5" fmla="*/ 375783 h 530088"/>
                    <a:gd name="connsiteX6" fmla="*/ 0 w 793902"/>
                    <a:gd name="connsiteY6" fmla="*/ 530088 h 530088"/>
                    <a:gd name="connsiteX0" fmla="*/ 0 w 791897"/>
                    <a:gd name="connsiteY0" fmla="*/ 530088 h 530088"/>
                    <a:gd name="connsiteX1" fmla="*/ 361950 w 791897"/>
                    <a:gd name="connsiteY1" fmla="*/ 105273 h 530088"/>
                    <a:gd name="connsiteX2" fmla="*/ 672465 w 791897"/>
                    <a:gd name="connsiteY2" fmla="*/ 498 h 530088"/>
                    <a:gd name="connsiteX3" fmla="*/ 790200 w 791897"/>
                    <a:gd name="connsiteY3" fmla="*/ 130202 h 530088"/>
                    <a:gd name="connsiteX4" fmla="*/ 597116 w 791897"/>
                    <a:gd name="connsiteY4" fmla="*/ 280681 h 530088"/>
                    <a:gd name="connsiteX5" fmla="*/ 264795 w 791897"/>
                    <a:gd name="connsiteY5" fmla="*/ 375783 h 530088"/>
                    <a:gd name="connsiteX6" fmla="*/ 0 w 791897"/>
                    <a:gd name="connsiteY6" fmla="*/ 530088 h 530088"/>
                    <a:gd name="connsiteX0" fmla="*/ 0 w 826906"/>
                    <a:gd name="connsiteY0" fmla="*/ 642689 h 642689"/>
                    <a:gd name="connsiteX1" fmla="*/ 396959 w 826906"/>
                    <a:gd name="connsiteY1" fmla="*/ 105896 h 642689"/>
                    <a:gd name="connsiteX2" fmla="*/ 707474 w 826906"/>
                    <a:gd name="connsiteY2" fmla="*/ 1121 h 642689"/>
                    <a:gd name="connsiteX3" fmla="*/ 825209 w 826906"/>
                    <a:gd name="connsiteY3" fmla="*/ 130825 h 642689"/>
                    <a:gd name="connsiteX4" fmla="*/ 632125 w 826906"/>
                    <a:gd name="connsiteY4" fmla="*/ 281304 h 642689"/>
                    <a:gd name="connsiteX5" fmla="*/ 299804 w 826906"/>
                    <a:gd name="connsiteY5" fmla="*/ 376406 h 642689"/>
                    <a:gd name="connsiteX6" fmla="*/ 0 w 826906"/>
                    <a:gd name="connsiteY6" fmla="*/ 642689 h 642689"/>
                    <a:gd name="connsiteX0" fmla="*/ 0 w 824490"/>
                    <a:gd name="connsiteY0" fmla="*/ 622136 h 622136"/>
                    <a:gd name="connsiteX1" fmla="*/ 394543 w 824490"/>
                    <a:gd name="connsiteY1" fmla="*/ 105718 h 622136"/>
                    <a:gd name="connsiteX2" fmla="*/ 705058 w 824490"/>
                    <a:gd name="connsiteY2" fmla="*/ 943 h 622136"/>
                    <a:gd name="connsiteX3" fmla="*/ 822793 w 824490"/>
                    <a:gd name="connsiteY3" fmla="*/ 130647 h 622136"/>
                    <a:gd name="connsiteX4" fmla="*/ 629709 w 824490"/>
                    <a:gd name="connsiteY4" fmla="*/ 281126 h 622136"/>
                    <a:gd name="connsiteX5" fmla="*/ 297388 w 824490"/>
                    <a:gd name="connsiteY5" fmla="*/ 376228 h 622136"/>
                    <a:gd name="connsiteX6" fmla="*/ 0 w 824490"/>
                    <a:gd name="connsiteY6" fmla="*/ 622136 h 622136"/>
                    <a:gd name="connsiteX0" fmla="*/ 0 w 824490"/>
                    <a:gd name="connsiteY0" fmla="*/ 622136 h 622136"/>
                    <a:gd name="connsiteX1" fmla="*/ 394543 w 824490"/>
                    <a:gd name="connsiteY1" fmla="*/ 105718 h 622136"/>
                    <a:gd name="connsiteX2" fmla="*/ 705058 w 824490"/>
                    <a:gd name="connsiteY2" fmla="*/ 943 h 622136"/>
                    <a:gd name="connsiteX3" fmla="*/ 822793 w 824490"/>
                    <a:gd name="connsiteY3" fmla="*/ 130647 h 622136"/>
                    <a:gd name="connsiteX4" fmla="*/ 629709 w 824490"/>
                    <a:gd name="connsiteY4" fmla="*/ 281126 h 622136"/>
                    <a:gd name="connsiteX5" fmla="*/ 276218 w 824490"/>
                    <a:gd name="connsiteY5" fmla="*/ 407559 h 622136"/>
                    <a:gd name="connsiteX6" fmla="*/ 0 w 824490"/>
                    <a:gd name="connsiteY6" fmla="*/ 622136 h 622136"/>
                    <a:gd name="connsiteX0" fmla="*/ 0 w 825371"/>
                    <a:gd name="connsiteY0" fmla="*/ 622136 h 622136"/>
                    <a:gd name="connsiteX1" fmla="*/ 394543 w 825371"/>
                    <a:gd name="connsiteY1" fmla="*/ 105718 h 622136"/>
                    <a:gd name="connsiteX2" fmla="*/ 705058 w 825371"/>
                    <a:gd name="connsiteY2" fmla="*/ 943 h 622136"/>
                    <a:gd name="connsiteX3" fmla="*/ 822793 w 825371"/>
                    <a:gd name="connsiteY3" fmla="*/ 130647 h 622136"/>
                    <a:gd name="connsiteX4" fmla="*/ 607907 w 825371"/>
                    <a:gd name="connsiteY4" fmla="*/ 302764 h 622136"/>
                    <a:gd name="connsiteX5" fmla="*/ 276218 w 825371"/>
                    <a:gd name="connsiteY5" fmla="*/ 407559 h 622136"/>
                    <a:gd name="connsiteX6" fmla="*/ 0 w 825371"/>
                    <a:gd name="connsiteY6" fmla="*/ 622136 h 622136"/>
                    <a:gd name="connsiteX0" fmla="*/ 0 w 800354"/>
                    <a:gd name="connsiteY0" fmla="*/ 623267 h 623267"/>
                    <a:gd name="connsiteX1" fmla="*/ 394543 w 800354"/>
                    <a:gd name="connsiteY1" fmla="*/ 106849 h 623267"/>
                    <a:gd name="connsiteX2" fmla="*/ 705058 w 800354"/>
                    <a:gd name="connsiteY2" fmla="*/ 2074 h 623267"/>
                    <a:gd name="connsiteX3" fmla="*/ 796817 w 800354"/>
                    <a:gd name="connsiteY3" fmla="*/ 152565 h 623267"/>
                    <a:gd name="connsiteX4" fmla="*/ 607907 w 800354"/>
                    <a:gd name="connsiteY4" fmla="*/ 303895 h 623267"/>
                    <a:gd name="connsiteX5" fmla="*/ 276218 w 800354"/>
                    <a:gd name="connsiteY5" fmla="*/ 408690 h 623267"/>
                    <a:gd name="connsiteX6" fmla="*/ 0 w 800354"/>
                    <a:gd name="connsiteY6" fmla="*/ 623267 h 623267"/>
                    <a:gd name="connsiteX0" fmla="*/ 0 w 797796"/>
                    <a:gd name="connsiteY0" fmla="*/ 625282 h 625282"/>
                    <a:gd name="connsiteX1" fmla="*/ 394543 w 797796"/>
                    <a:gd name="connsiteY1" fmla="*/ 108864 h 625282"/>
                    <a:gd name="connsiteX2" fmla="*/ 668976 w 797796"/>
                    <a:gd name="connsiteY2" fmla="*/ 1947 h 625282"/>
                    <a:gd name="connsiteX3" fmla="*/ 796817 w 797796"/>
                    <a:gd name="connsiteY3" fmla="*/ 154580 h 625282"/>
                    <a:gd name="connsiteX4" fmla="*/ 607907 w 797796"/>
                    <a:gd name="connsiteY4" fmla="*/ 305910 h 625282"/>
                    <a:gd name="connsiteX5" fmla="*/ 276218 w 797796"/>
                    <a:gd name="connsiteY5" fmla="*/ 410705 h 625282"/>
                    <a:gd name="connsiteX6" fmla="*/ 0 w 797796"/>
                    <a:gd name="connsiteY6" fmla="*/ 625282 h 625282"/>
                    <a:gd name="connsiteX0" fmla="*/ 0 w 796328"/>
                    <a:gd name="connsiteY0" fmla="*/ 624979 h 624979"/>
                    <a:gd name="connsiteX1" fmla="*/ 394543 w 796328"/>
                    <a:gd name="connsiteY1" fmla="*/ 108561 h 624979"/>
                    <a:gd name="connsiteX2" fmla="*/ 668976 w 796328"/>
                    <a:gd name="connsiteY2" fmla="*/ 1644 h 624979"/>
                    <a:gd name="connsiteX3" fmla="*/ 795334 w 796328"/>
                    <a:gd name="connsiteY3" fmla="*/ 148757 h 624979"/>
                    <a:gd name="connsiteX4" fmla="*/ 607907 w 796328"/>
                    <a:gd name="connsiteY4" fmla="*/ 305607 h 624979"/>
                    <a:gd name="connsiteX5" fmla="*/ 276218 w 796328"/>
                    <a:gd name="connsiteY5" fmla="*/ 410402 h 624979"/>
                    <a:gd name="connsiteX6" fmla="*/ 0 w 796328"/>
                    <a:gd name="connsiteY6" fmla="*/ 624979 h 624979"/>
                    <a:gd name="connsiteX0" fmla="*/ 0 w 797253"/>
                    <a:gd name="connsiteY0" fmla="*/ 623726 h 623726"/>
                    <a:gd name="connsiteX1" fmla="*/ 394543 w 797253"/>
                    <a:gd name="connsiteY1" fmla="*/ 107308 h 623726"/>
                    <a:gd name="connsiteX2" fmla="*/ 668976 w 797253"/>
                    <a:gd name="connsiteY2" fmla="*/ 391 h 623726"/>
                    <a:gd name="connsiteX3" fmla="*/ 796268 w 797253"/>
                    <a:gd name="connsiteY3" fmla="*/ 121610 h 623726"/>
                    <a:gd name="connsiteX4" fmla="*/ 607907 w 797253"/>
                    <a:gd name="connsiteY4" fmla="*/ 304354 h 623726"/>
                    <a:gd name="connsiteX5" fmla="*/ 276218 w 797253"/>
                    <a:gd name="connsiteY5" fmla="*/ 409149 h 623726"/>
                    <a:gd name="connsiteX6" fmla="*/ 0 w 797253"/>
                    <a:gd name="connsiteY6" fmla="*/ 623726 h 623726"/>
                    <a:gd name="connsiteX0" fmla="*/ 0 w 799223"/>
                    <a:gd name="connsiteY0" fmla="*/ 623726 h 623726"/>
                    <a:gd name="connsiteX1" fmla="*/ 394543 w 799223"/>
                    <a:gd name="connsiteY1" fmla="*/ 107308 h 623726"/>
                    <a:gd name="connsiteX2" fmla="*/ 668976 w 799223"/>
                    <a:gd name="connsiteY2" fmla="*/ 391 h 623726"/>
                    <a:gd name="connsiteX3" fmla="*/ 796268 w 799223"/>
                    <a:gd name="connsiteY3" fmla="*/ 121610 h 623726"/>
                    <a:gd name="connsiteX4" fmla="*/ 607907 w 799223"/>
                    <a:gd name="connsiteY4" fmla="*/ 304354 h 623726"/>
                    <a:gd name="connsiteX5" fmla="*/ 276218 w 799223"/>
                    <a:gd name="connsiteY5" fmla="*/ 409149 h 623726"/>
                    <a:gd name="connsiteX6" fmla="*/ 0 w 799223"/>
                    <a:gd name="connsiteY6" fmla="*/ 623726 h 623726"/>
                    <a:gd name="connsiteX0" fmla="*/ 0 w 794880"/>
                    <a:gd name="connsiteY0" fmla="*/ 623339 h 623339"/>
                    <a:gd name="connsiteX1" fmla="*/ 394543 w 794880"/>
                    <a:gd name="connsiteY1" fmla="*/ 106921 h 623339"/>
                    <a:gd name="connsiteX2" fmla="*/ 668976 w 794880"/>
                    <a:gd name="connsiteY2" fmla="*/ 4 h 623339"/>
                    <a:gd name="connsiteX3" fmla="*/ 791819 w 794880"/>
                    <a:gd name="connsiteY3" fmla="*/ 104666 h 623339"/>
                    <a:gd name="connsiteX4" fmla="*/ 607907 w 794880"/>
                    <a:gd name="connsiteY4" fmla="*/ 303967 h 623339"/>
                    <a:gd name="connsiteX5" fmla="*/ 276218 w 794880"/>
                    <a:gd name="connsiteY5" fmla="*/ 408762 h 623339"/>
                    <a:gd name="connsiteX6" fmla="*/ 0 w 794880"/>
                    <a:gd name="connsiteY6" fmla="*/ 623339 h 623339"/>
                    <a:gd name="connsiteX0" fmla="*/ 0 w 793278"/>
                    <a:gd name="connsiteY0" fmla="*/ 623338 h 623338"/>
                    <a:gd name="connsiteX1" fmla="*/ 394543 w 793278"/>
                    <a:gd name="connsiteY1" fmla="*/ 106920 h 623338"/>
                    <a:gd name="connsiteX2" fmla="*/ 668976 w 793278"/>
                    <a:gd name="connsiteY2" fmla="*/ 3 h 623338"/>
                    <a:gd name="connsiteX3" fmla="*/ 791819 w 793278"/>
                    <a:gd name="connsiteY3" fmla="*/ 104665 h 623338"/>
                    <a:gd name="connsiteX4" fmla="*/ 607907 w 793278"/>
                    <a:gd name="connsiteY4" fmla="*/ 303966 h 623338"/>
                    <a:gd name="connsiteX5" fmla="*/ 276218 w 793278"/>
                    <a:gd name="connsiteY5" fmla="*/ 408761 h 623338"/>
                    <a:gd name="connsiteX6" fmla="*/ 0 w 793278"/>
                    <a:gd name="connsiteY6" fmla="*/ 623338 h 623338"/>
                    <a:gd name="connsiteX0" fmla="*/ 0 w 790407"/>
                    <a:gd name="connsiteY0" fmla="*/ 623806 h 623806"/>
                    <a:gd name="connsiteX1" fmla="*/ 394543 w 790407"/>
                    <a:gd name="connsiteY1" fmla="*/ 107388 h 623806"/>
                    <a:gd name="connsiteX2" fmla="*/ 668976 w 790407"/>
                    <a:gd name="connsiteY2" fmla="*/ 471 h 623806"/>
                    <a:gd name="connsiteX3" fmla="*/ 788908 w 790407"/>
                    <a:gd name="connsiteY3" fmla="*/ 123668 h 623806"/>
                    <a:gd name="connsiteX4" fmla="*/ 607907 w 790407"/>
                    <a:gd name="connsiteY4" fmla="*/ 304434 h 623806"/>
                    <a:gd name="connsiteX5" fmla="*/ 276218 w 790407"/>
                    <a:gd name="connsiteY5" fmla="*/ 409229 h 623806"/>
                    <a:gd name="connsiteX6" fmla="*/ 0 w 790407"/>
                    <a:gd name="connsiteY6" fmla="*/ 623806 h 623806"/>
                    <a:gd name="connsiteX0" fmla="*/ 0 w 789603"/>
                    <a:gd name="connsiteY0" fmla="*/ 623806 h 623806"/>
                    <a:gd name="connsiteX1" fmla="*/ 394543 w 789603"/>
                    <a:gd name="connsiteY1" fmla="*/ 107388 h 623806"/>
                    <a:gd name="connsiteX2" fmla="*/ 668976 w 789603"/>
                    <a:gd name="connsiteY2" fmla="*/ 471 h 623806"/>
                    <a:gd name="connsiteX3" fmla="*/ 788908 w 789603"/>
                    <a:gd name="connsiteY3" fmla="*/ 123668 h 623806"/>
                    <a:gd name="connsiteX4" fmla="*/ 621005 w 789603"/>
                    <a:gd name="connsiteY4" fmla="*/ 287107 h 623806"/>
                    <a:gd name="connsiteX5" fmla="*/ 276218 w 789603"/>
                    <a:gd name="connsiteY5" fmla="*/ 409229 h 623806"/>
                    <a:gd name="connsiteX6" fmla="*/ 0 w 789603"/>
                    <a:gd name="connsiteY6" fmla="*/ 623806 h 623806"/>
                    <a:gd name="connsiteX0" fmla="*/ 0 w 790445"/>
                    <a:gd name="connsiteY0" fmla="*/ 623806 h 623806"/>
                    <a:gd name="connsiteX1" fmla="*/ 394543 w 790445"/>
                    <a:gd name="connsiteY1" fmla="*/ 107388 h 623806"/>
                    <a:gd name="connsiteX2" fmla="*/ 668976 w 790445"/>
                    <a:gd name="connsiteY2" fmla="*/ 471 h 623806"/>
                    <a:gd name="connsiteX3" fmla="*/ 788908 w 790445"/>
                    <a:gd name="connsiteY3" fmla="*/ 123668 h 623806"/>
                    <a:gd name="connsiteX4" fmla="*/ 621005 w 790445"/>
                    <a:gd name="connsiteY4" fmla="*/ 287107 h 623806"/>
                    <a:gd name="connsiteX5" fmla="*/ 276218 w 790445"/>
                    <a:gd name="connsiteY5" fmla="*/ 409229 h 623806"/>
                    <a:gd name="connsiteX6" fmla="*/ 0 w 790445"/>
                    <a:gd name="connsiteY6" fmla="*/ 623806 h 623806"/>
                    <a:gd name="connsiteX0" fmla="*/ 0 w 790445"/>
                    <a:gd name="connsiteY0" fmla="*/ 623806 h 623806"/>
                    <a:gd name="connsiteX1" fmla="*/ 394543 w 790445"/>
                    <a:gd name="connsiteY1" fmla="*/ 107388 h 623806"/>
                    <a:gd name="connsiteX2" fmla="*/ 668976 w 790445"/>
                    <a:gd name="connsiteY2" fmla="*/ 471 h 623806"/>
                    <a:gd name="connsiteX3" fmla="*/ 788908 w 790445"/>
                    <a:gd name="connsiteY3" fmla="*/ 123668 h 623806"/>
                    <a:gd name="connsiteX4" fmla="*/ 621005 w 790445"/>
                    <a:gd name="connsiteY4" fmla="*/ 287107 h 623806"/>
                    <a:gd name="connsiteX5" fmla="*/ 276218 w 790445"/>
                    <a:gd name="connsiteY5" fmla="*/ 409229 h 623806"/>
                    <a:gd name="connsiteX6" fmla="*/ 0 w 790445"/>
                    <a:gd name="connsiteY6" fmla="*/ 623806 h 623806"/>
                    <a:gd name="connsiteX0" fmla="*/ 4953 w 795398"/>
                    <a:gd name="connsiteY0" fmla="*/ 623806 h 636989"/>
                    <a:gd name="connsiteX1" fmla="*/ 399496 w 795398"/>
                    <a:gd name="connsiteY1" fmla="*/ 107388 h 636989"/>
                    <a:gd name="connsiteX2" fmla="*/ 673929 w 795398"/>
                    <a:gd name="connsiteY2" fmla="*/ 471 h 636989"/>
                    <a:gd name="connsiteX3" fmla="*/ 793861 w 795398"/>
                    <a:gd name="connsiteY3" fmla="*/ 123668 h 636989"/>
                    <a:gd name="connsiteX4" fmla="*/ 625958 w 795398"/>
                    <a:gd name="connsiteY4" fmla="*/ 287107 h 636989"/>
                    <a:gd name="connsiteX5" fmla="*/ 281171 w 795398"/>
                    <a:gd name="connsiteY5" fmla="*/ 409229 h 636989"/>
                    <a:gd name="connsiteX6" fmla="*/ 184278 w 795398"/>
                    <a:gd name="connsiteY6" fmla="*/ 477189 h 636989"/>
                    <a:gd name="connsiteX7" fmla="*/ 4953 w 795398"/>
                    <a:gd name="connsiteY7" fmla="*/ 623806 h 636989"/>
                    <a:gd name="connsiteX0" fmla="*/ 18962 w 809407"/>
                    <a:gd name="connsiteY0" fmla="*/ 623806 h 706214"/>
                    <a:gd name="connsiteX1" fmla="*/ 413505 w 809407"/>
                    <a:gd name="connsiteY1" fmla="*/ 107388 h 706214"/>
                    <a:gd name="connsiteX2" fmla="*/ 687938 w 809407"/>
                    <a:gd name="connsiteY2" fmla="*/ 471 h 706214"/>
                    <a:gd name="connsiteX3" fmla="*/ 807870 w 809407"/>
                    <a:gd name="connsiteY3" fmla="*/ 123668 h 706214"/>
                    <a:gd name="connsiteX4" fmla="*/ 639967 w 809407"/>
                    <a:gd name="connsiteY4" fmla="*/ 287107 h 706214"/>
                    <a:gd name="connsiteX5" fmla="*/ 295180 w 809407"/>
                    <a:gd name="connsiteY5" fmla="*/ 409229 h 706214"/>
                    <a:gd name="connsiteX6" fmla="*/ 47263 w 809407"/>
                    <a:gd name="connsiteY6" fmla="*/ 693321 h 706214"/>
                    <a:gd name="connsiteX7" fmla="*/ 18962 w 809407"/>
                    <a:gd name="connsiteY7" fmla="*/ 623806 h 706214"/>
                    <a:gd name="connsiteX0" fmla="*/ 8350 w 798795"/>
                    <a:gd name="connsiteY0" fmla="*/ 623806 h 731669"/>
                    <a:gd name="connsiteX1" fmla="*/ 402893 w 798795"/>
                    <a:gd name="connsiteY1" fmla="*/ 107388 h 731669"/>
                    <a:gd name="connsiteX2" fmla="*/ 677326 w 798795"/>
                    <a:gd name="connsiteY2" fmla="*/ 471 h 731669"/>
                    <a:gd name="connsiteX3" fmla="*/ 797258 w 798795"/>
                    <a:gd name="connsiteY3" fmla="*/ 123668 h 731669"/>
                    <a:gd name="connsiteX4" fmla="*/ 629355 w 798795"/>
                    <a:gd name="connsiteY4" fmla="*/ 287107 h 731669"/>
                    <a:gd name="connsiteX5" fmla="*/ 284568 w 798795"/>
                    <a:gd name="connsiteY5" fmla="*/ 409229 h 731669"/>
                    <a:gd name="connsiteX6" fmla="*/ 36651 w 798795"/>
                    <a:gd name="connsiteY6" fmla="*/ 693321 h 731669"/>
                    <a:gd name="connsiteX7" fmla="*/ 8350 w 798795"/>
                    <a:gd name="connsiteY7" fmla="*/ 623806 h 731669"/>
                    <a:gd name="connsiteX0" fmla="*/ 9422 w 799867"/>
                    <a:gd name="connsiteY0" fmla="*/ 623806 h 718650"/>
                    <a:gd name="connsiteX1" fmla="*/ 403965 w 799867"/>
                    <a:gd name="connsiteY1" fmla="*/ 107388 h 718650"/>
                    <a:gd name="connsiteX2" fmla="*/ 678398 w 799867"/>
                    <a:gd name="connsiteY2" fmla="*/ 471 h 718650"/>
                    <a:gd name="connsiteX3" fmla="*/ 798330 w 799867"/>
                    <a:gd name="connsiteY3" fmla="*/ 123668 h 718650"/>
                    <a:gd name="connsiteX4" fmla="*/ 630427 w 799867"/>
                    <a:gd name="connsiteY4" fmla="*/ 287107 h 718650"/>
                    <a:gd name="connsiteX5" fmla="*/ 285640 w 799867"/>
                    <a:gd name="connsiteY5" fmla="*/ 409229 h 718650"/>
                    <a:gd name="connsiteX6" fmla="*/ 37723 w 799867"/>
                    <a:gd name="connsiteY6" fmla="*/ 693321 h 718650"/>
                    <a:gd name="connsiteX7" fmla="*/ 9422 w 799867"/>
                    <a:gd name="connsiteY7" fmla="*/ 623806 h 718650"/>
                    <a:gd name="connsiteX0" fmla="*/ 18030 w 808475"/>
                    <a:gd name="connsiteY0" fmla="*/ 623806 h 731404"/>
                    <a:gd name="connsiteX1" fmla="*/ 412573 w 808475"/>
                    <a:gd name="connsiteY1" fmla="*/ 107388 h 731404"/>
                    <a:gd name="connsiteX2" fmla="*/ 687006 w 808475"/>
                    <a:gd name="connsiteY2" fmla="*/ 471 h 731404"/>
                    <a:gd name="connsiteX3" fmla="*/ 806938 w 808475"/>
                    <a:gd name="connsiteY3" fmla="*/ 123668 h 731404"/>
                    <a:gd name="connsiteX4" fmla="*/ 639035 w 808475"/>
                    <a:gd name="connsiteY4" fmla="*/ 287107 h 731404"/>
                    <a:gd name="connsiteX5" fmla="*/ 294248 w 808475"/>
                    <a:gd name="connsiteY5" fmla="*/ 409229 h 731404"/>
                    <a:gd name="connsiteX6" fmla="*/ 46331 w 808475"/>
                    <a:gd name="connsiteY6" fmla="*/ 693321 h 731404"/>
                    <a:gd name="connsiteX7" fmla="*/ 18030 w 808475"/>
                    <a:gd name="connsiteY7" fmla="*/ 623806 h 731404"/>
                    <a:gd name="connsiteX0" fmla="*/ 18030 w 808475"/>
                    <a:gd name="connsiteY0" fmla="*/ 623806 h 731404"/>
                    <a:gd name="connsiteX1" fmla="*/ 412573 w 808475"/>
                    <a:gd name="connsiteY1" fmla="*/ 107388 h 731404"/>
                    <a:gd name="connsiteX2" fmla="*/ 687006 w 808475"/>
                    <a:gd name="connsiteY2" fmla="*/ 471 h 731404"/>
                    <a:gd name="connsiteX3" fmla="*/ 806938 w 808475"/>
                    <a:gd name="connsiteY3" fmla="*/ 123668 h 731404"/>
                    <a:gd name="connsiteX4" fmla="*/ 639035 w 808475"/>
                    <a:gd name="connsiteY4" fmla="*/ 287107 h 731404"/>
                    <a:gd name="connsiteX5" fmla="*/ 294248 w 808475"/>
                    <a:gd name="connsiteY5" fmla="*/ 409229 h 731404"/>
                    <a:gd name="connsiteX6" fmla="*/ 46331 w 808475"/>
                    <a:gd name="connsiteY6" fmla="*/ 693321 h 731404"/>
                    <a:gd name="connsiteX7" fmla="*/ 18030 w 808475"/>
                    <a:gd name="connsiteY7" fmla="*/ 623806 h 731404"/>
                    <a:gd name="connsiteX0" fmla="*/ 18030 w 808475"/>
                    <a:gd name="connsiteY0" fmla="*/ 623806 h 731404"/>
                    <a:gd name="connsiteX1" fmla="*/ 412573 w 808475"/>
                    <a:gd name="connsiteY1" fmla="*/ 107388 h 731404"/>
                    <a:gd name="connsiteX2" fmla="*/ 687006 w 808475"/>
                    <a:gd name="connsiteY2" fmla="*/ 471 h 731404"/>
                    <a:gd name="connsiteX3" fmla="*/ 806938 w 808475"/>
                    <a:gd name="connsiteY3" fmla="*/ 123668 h 731404"/>
                    <a:gd name="connsiteX4" fmla="*/ 639035 w 808475"/>
                    <a:gd name="connsiteY4" fmla="*/ 287107 h 731404"/>
                    <a:gd name="connsiteX5" fmla="*/ 294248 w 808475"/>
                    <a:gd name="connsiteY5" fmla="*/ 409229 h 731404"/>
                    <a:gd name="connsiteX6" fmla="*/ 46331 w 808475"/>
                    <a:gd name="connsiteY6" fmla="*/ 693321 h 731404"/>
                    <a:gd name="connsiteX7" fmla="*/ 18030 w 808475"/>
                    <a:gd name="connsiteY7" fmla="*/ 623806 h 731404"/>
                    <a:gd name="connsiteX0" fmla="*/ 10458 w 800903"/>
                    <a:gd name="connsiteY0" fmla="*/ 623806 h 693321"/>
                    <a:gd name="connsiteX1" fmla="*/ 405001 w 800903"/>
                    <a:gd name="connsiteY1" fmla="*/ 107388 h 693321"/>
                    <a:gd name="connsiteX2" fmla="*/ 679434 w 800903"/>
                    <a:gd name="connsiteY2" fmla="*/ 471 h 693321"/>
                    <a:gd name="connsiteX3" fmla="*/ 799366 w 800903"/>
                    <a:gd name="connsiteY3" fmla="*/ 123668 h 693321"/>
                    <a:gd name="connsiteX4" fmla="*/ 631463 w 800903"/>
                    <a:gd name="connsiteY4" fmla="*/ 287107 h 693321"/>
                    <a:gd name="connsiteX5" fmla="*/ 286676 w 800903"/>
                    <a:gd name="connsiteY5" fmla="*/ 409229 h 693321"/>
                    <a:gd name="connsiteX6" fmla="*/ 38759 w 800903"/>
                    <a:gd name="connsiteY6" fmla="*/ 693321 h 693321"/>
                    <a:gd name="connsiteX7" fmla="*/ 10458 w 800903"/>
                    <a:gd name="connsiteY7" fmla="*/ 623806 h 693321"/>
                    <a:gd name="connsiteX0" fmla="*/ 10060 w 800505"/>
                    <a:gd name="connsiteY0" fmla="*/ 623806 h 743626"/>
                    <a:gd name="connsiteX1" fmla="*/ 404603 w 800505"/>
                    <a:gd name="connsiteY1" fmla="*/ 107388 h 743626"/>
                    <a:gd name="connsiteX2" fmla="*/ 679036 w 800505"/>
                    <a:gd name="connsiteY2" fmla="*/ 471 h 743626"/>
                    <a:gd name="connsiteX3" fmla="*/ 798968 w 800505"/>
                    <a:gd name="connsiteY3" fmla="*/ 123668 h 743626"/>
                    <a:gd name="connsiteX4" fmla="*/ 631065 w 800505"/>
                    <a:gd name="connsiteY4" fmla="*/ 287107 h 743626"/>
                    <a:gd name="connsiteX5" fmla="*/ 286278 w 800505"/>
                    <a:gd name="connsiteY5" fmla="*/ 409229 h 743626"/>
                    <a:gd name="connsiteX6" fmla="*/ 42013 w 800505"/>
                    <a:gd name="connsiteY6" fmla="*/ 743626 h 743626"/>
                    <a:gd name="connsiteX7" fmla="*/ 10060 w 800505"/>
                    <a:gd name="connsiteY7" fmla="*/ 623806 h 743626"/>
                    <a:gd name="connsiteX0" fmla="*/ 10060 w 800505"/>
                    <a:gd name="connsiteY0" fmla="*/ 623806 h 743626"/>
                    <a:gd name="connsiteX1" fmla="*/ 404603 w 800505"/>
                    <a:gd name="connsiteY1" fmla="*/ 107388 h 743626"/>
                    <a:gd name="connsiteX2" fmla="*/ 679036 w 800505"/>
                    <a:gd name="connsiteY2" fmla="*/ 471 h 743626"/>
                    <a:gd name="connsiteX3" fmla="*/ 798968 w 800505"/>
                    <a:gd name="connsiteY3" fmla="*/ 123668 h 743626"/>
                    <a:gd name="connsiteX4" fmla="*/ 631065 w 800505"/>
                    <a:gd name="connsiteY4" fmla="*/ 287107 h 743626"/>
                    <a:gd name="connsiteX5" fmla="*/ 286278 w 800505"/>
                    <a:gd name="connsiteY5" fmla="*/ 409229 h 743626"/>
                    <a:gd name="connsiteX6" fmla="*/ 42013 w 800505"/>
                    <a:gd name="connsiteY6" fmla="*/ 743626 h 743626"/>
                    <a:gd name="connsiteX7" fmla="*/ 10060 w 800505"/>
                    <a:gd name="connsiteY7" fmla="*/ 623806 h 743626"/>
                    <a:gd name="connsiteX0" fmla="*/ 1861 w 792306"/>
                    <a:gd name="connsiteY0" fmla="*/ 623806 h 743626"/>
                    <a:gd name="connsiteX1" fmla="*/ 396404 w 792306"/>
                    <a:gd name="connsiteY1" fmla="*/ 107388 h 743626"/>
                    <a:gd name="connsiteX2" fmla="*/ 670837 w 792306"/>
                    <a:gd name="connsiteY2" fmla="*/ 471 h 743626"/>
                    <a:gd name="connsiteX3" fmla="*/ 790769 w 792306"/>
                    <a:gd name="connsiteY3" fmla="*/ 123668 h 743626"/>
                    <a:gd name="connsiteX4" fmla="*/ 622866 w 792306"/>
                    <a:gd name="connsiteY4" fmla="*/ 287107 h 743626"/>
                    <a:gd name="connsiteX5" fmla="*/ 278079 w 792306"/>
                    <a:gd name="connsiteY5" fmla="*/ 409229 h 743626"/>
                    <a:gd name="connsiteX6" fmla="*/ 33814 w 792306"/>
                    <a:gd name="connsiteY6" fmla="*/ 743626 h 743626"/>
                    <a:gd name="connsiteX7" fmla="*/ 1861 w 792306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276726 w 790953"/>
                    <a:gd name="connsiteY5" fmla="*/ 409229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13466 w 790953"/>
                    <a:gd name="connsiteY5" fmla="*/ 369770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69648 w 790953"/>
                    <a:gd name="connsiteY5" fmla="*/ 358621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69648 w 790953"/>
                    <a:gd name="connsiteY5" fmla="*/ 358621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69648 w 790953"/>
                    <a:gd name="connsiteY5" fmla="*/ 358621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69648 w 790953"/>
                    <a:gd name="connsiteY5" fmla="*/ 358621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69648 w 790953"/>
                    <a:gd name="connsiteY5" fmla="*/ 358621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953"/>
                    <a:gd name="connsiteY0" fmla="*/ 623806 h 743626"/>
                    <a:gd name="connsiteX1" fmla="*/ 395051 w 790953"/>
                    <a:gd name="connsiteY1" fmla="*/ 107388 h 743626"/>
                    <a:gd name="connsiteX2" fmla="*/ 669484 w 790953"/>
                    <a:gd name="connsiteY2" fmla="*/ 471 h 743626"/>
                    <a:gd name="connsiteX3" fmla="*/ 789416 w 790953"/>
                    <a:gd name="connsiteY3" fmla="*/ 123668 h 743626"/>
                    <a:gd name="connsiteX4" fmla="*/ 621513 w 790953"/>
                    <a:gd name="connsiteY4" fmla="*/ 287107 h 743626"/>
                    <a:gd name="connsiteX5" fmla="*/ 332057 w 790953"/>
                    <a:gd name="connsiteY5" fmla="*/ 402254 h 743626"/>
                    <a:gd name="connsiteX6" fmla="*/ 32461 w 790953"/>
                    <a:gd name="connsiteY6" fmla="*/ 743626 h 743626"/>
                    <a:gd name="connsiteX7" fmla="*/ 508 w 790953"/>
                    <a:gd name="connsiteY7" fmla="*/ 623806 h 743626"/>
                    <a:gd name="connsiteX0" fmla="*/ 508 w 790590"/>
                    <a:gd name="connsiteY0" fmla="*/ 623806 h 743626"/>
                    <a:gd name="connsiteX1" fmla="*/ 395051 w 790590"/>
                    <a:gd name="connsiteY1" fmla="*/ 107388 h 743626"/>
                    <a:gd name="connsiteX2" fmla="*/ 669484 w 790590"/>
                    <a:gd name="connsiteY2" fmla="*/ 471 h 743626"/>
                    <a:gd name="connsiteX3" fmla="*/ 789416 w 790590"/>
                    <a:gd name="connsiteY3" fmla="*/ 123668 h 743626"/>
                    <a:gd name="connsiteX4" fmla="*/ 604955 w 790590"/>
                    <a:gd name="connsiteY4" fmla="*/ 291555 h 743626"/>
                    <a:gd name="connsiteX5" fmla="*/ 332057 w 790590"/>
                    <a:gd name="connsiteY5" fmla="*/ 402254 h 743626"/>
                    <a:gd name="connsiteX6" fmla="*/ 32461 w 790590"/>
                    <a:gd name="connsiteY6" fmla="*/ 743626 h 743626"/>
                    <a:gd name="connsiteX7" fmla="*/ 508 w 790590"/>
                    <a:gd name="connsiteY7" fmla="*/ 623806 h 743626"/>
                    <a:gd name="connsiteX0" fmla="*/ 508 w 790590"/>
                    <a:gd name="connsiteY0" fmla="*/ 623806 h 743626"/>
                    <a:gd name="connsiteX1" fmla="*/ 395051 w 790590"/>
                    <a:gd name="connsiteY1" fmla="*/ 107388 h 743626"/>
                    <a:gd name="connsiteX2" fmla="*/ 669484 w 790590"/>
                    <a:gd name="connsiteY2" fmla="*/ 471 h 743626"/>
                    <a:gd name="connsiteX3" fmla="*/ 789416 w 790590"/>
                    <a:gd name="connsiteY3" fmla="*/ 123668 h 743626"/>
                    <a:gd name="connsiteX4" fmla="*/ 604955 w 790590"/>
                    <a:gd name="connsiteY4" fmla="*/ 291555 h 743626"/>
                    <a:gd name="connsiteX5" fmla="*/ 332057 w 790590"/>
                    <a:gd name="connsiteY5" fmla="*/ 402254 h 743626"/>
                    <a:gd name="connsiteX6" fmla="*/ 32461 w 790590"/>
                    <a:gd name="connsiteY6" fmla="*/ 743626 h 743626"/>
                    <a:gd name="connsiteX7" fmla="*/ 508 w 790590"/>
                    <a:gd name="connsiteY7" fmla="*/ 623806 h 743626"/>
                    <a:gd name="connsiteX0" fmla="*/ 508 w 790590"/>
                    <a:gd name="connsiteY0" fmla="*/ 623806 h 743626"/>
                    <a:gd name="connsiteX1" fmla="*/ 395051 w 790590"/>
                    <a:gd name="connsiteY1" fmla="*/ 107388 h 743626"/>
                    <a:gd name="connsiteX2" fmla="*/ 669484 w 790590"/>
                    <a:gd name="connsiteY2" fmla="*/ 471 h 743626"/>
                    <a:gd name="connsiteX3" fmla="*/ 789416 w 790590"/>
                    <a:gd name="connsiteY3" fmla="*/ 123668 h 743626"/>
                    <a:gd name="connsiteX4" fmla="*/ 604955 w 790590"/>
                    <a:gd name="connsiteY4" fmla="*/ 291555 h 743626"/>
                    <a:gd name="connsiteX5" fmla="*/ 332057 w 790590"/>
                    <a:gd name="connsiteY5" fmla="*/ 402254 h 743626"/>
                    <a:gd name="connsiteX6" fmla="*/ 32461 w 790590"/>
                    <a:gd name="connsiteY6" fmla="*/ 743626 h 743626"/>
                    <a:gd name="connsiteX7" fmla="*/ 508 w 790590"/>
                    <a:gd name="connsiteY7" fmla="*/ 623806 h 743626"/>
                    <a:gd name="connsiteX0" fmla="*/ 508 w 790590"/>
                    <a:gd name="connsiteY0" fmla="*/ 623806 h 743626"/>
                    <a:gd name="connsiteX1" fmla="*/ 395051 w 790590"/>
                    <a:gd name="connsiteY1" fmla="*/ 107388 h 743626"/>
                    <a:gd name="connsiteX2" fmla="*/ 669484 w 790590"/>
                    <a:gd name="connsiteY2" fmla="*/ 471 h 743626"/>
                    <a:gd name="connsiteX3" fmla="*/ 789416 w 790590"/>
                    <a:gd name="connsiteY3" fmla="*/ 123668 h 743626"/>
                    <a:gd name="connsiteX4" fmla="*/ 604955 w 790590"/>
                    <a:gd name="connsiteY4" fmla="*/ 291555 h 743626"/>
                    <a:gd name="connsiteX5" fmla="*/ 332057 w 790590"/>
                    <a:gd name="connsiteY5" fmla="*/ 402254 h 743626"/>
                    <a:gd name="connsiteX6" fmla="*/ 32461 w 790590"/>
                    <a:gd name="connsiteY6" fmla="*/ 743626 h 743626"/>
                    <a:gd name="connsiteX7" fmla="*/ 508 w 790590"/>
                    <a:gd name="connsiteY7" fmla="*/ 623806 h 743626"/>
                    <a:gd name="connsiteX0" fmla="*/ 508 w 790590"/>
                    <a:gd name="connsiteY0" fmla="*/ 623806 h 743626"/>
                    <a:gd name="connsiteX1" fmla="*/ 395051 w 790590"/>
                    <a:gd name="connsiteY1" fmla="*/ 107388 h 743626"/>
                    <a:gd name="connsiteX2" fmla="*/ 669484 w 790590"/>
                    <a:gd name="connsiteY2" fmla="*/ 471 h 743626"/>
                    <a:gd name="connsiteX3" fmla="*/ 789416 w 790590"/>
                    <a:gd name="connsiteY3" fmla="*/ 123668 h 743626"/>
                    <a:gd name="connsiteX4" fmla="*/ 604955 w 790590"/>
                    <a:gd name="connsiteY4" fmla="*/ 291555 h 743626"/>
                    <a:gd name="connsiteX5" fmla="*/ 332057 w 790590"/>
                    <a:gd name="connsiteY5" fmla="*/ 402254 h 743626"/>
                    <a:gd name="connsiteX6" fmla="*/ 32461 w 790590"/>
                    <a:gd name="connsiteY6" fmla="*/ 743626 h 743626"/>
                    <a:gd name="connsiteX7" fmla="*/ 508 w 790590"/>
                    <a:gd name="connsiteY7" fmla="*/ 623806 h 743626"/>
                    <a:gd name="connsiteX0" fmla="*/ 508 w 790590"/>
                    <a:gd name="connsiteY0" fmla="*/ 623806 h 743626"/>
                    <a:gd name="connsiteX1" fmla="*/ 395051 w 790590"/>
                    <a:gd name="connsiteY1" fmla="*/ 107388 h 743626"/>
                    <a:gd name="connsiteX2" fmla="*/ 669484 w 790590"/>
                    <a:gd name="connsiteY2" fmla="*/ 471 h 743626"/>
                    <a:gd name="connsiteX3" fmla="*/ 789416 w 790590"/>
                    <a:gd name="connsiteY3" fmla="*/ 123668 h 743626"/>
                    <a:gd name="connsiteX4" fmla="*/ 604955 w 790590"/>
                    <a:gd name="connsiteY4" fmla="*/ 291555 h 743626"/>
                    <a:gd name="connsiteX5" fmla="*/ 332057 w 790590"/>
                    <a:gd name="connsiteY5" fmla="*/ 402254 h 743626"/>
                    <a:gd name="connsiteX6" fmla="*/ 32461 w 790590"/>
                    <a:gd name="connsiteY6" fmla="*/ 743626 h 743626"/>
                    <a:gd name="connsiteX7" fmla="*/ 508 w 790590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32057 w 791371"/>
                    <a:gd name="connsiteY5" fmla="*/ 402254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32057 w 791371"/>
                    <a:gd name="connsiteY5" fmla="*/ 402254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32057 w 791371"/>
                    <a:gd name="connsiteY5" fmla="*/ 402254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32057 w 791371"/>
                    <a:gd name="connsiteY5" fmla="*/ 402254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32057 w 791371"/>
                    <a:gd name="connsiteY5" fmla="*/ 402254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41969 w 791371"/>
                    <a:gd name="connsiteY5" fmla="*/ 387756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41969 w 791371"/>
                    <a:gd name="connsiteY5" fmla="*/ 387756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371"/>
                    <a:gd name="connsiteY0" fmla="*/ 623806 h 743626"/>
                    <a:gd name="connsiteX1" fmla="*/ 395051 w 791371"/>
                    <a:gd name="connsiteY1" fmla="*/ 107388 h 743626"/>
                    <a:gd name="connsiteX2" fmla="*/ 669484 w 791371"/>
                    <a:gd name="connsiteY2" fmla="*/ 471 h 743626"/>
                    <a:gd name="connsiteX3" fmla="*/ 789416 w 791371"/>
                    <a:gd name="connsiteY3" fmla="*/ 123668 h 743626"/>
                    <a:gd name="connsiteX4" fmla="*/ 582521 w 791371"/>
                    <a:gd name="connsiteY4" fmla="*/ 303500 h 743626"/>
                    <a:gd name="connsiteX5" fmla="*/ 341969 w 791371"/>
                    <a:gd name="connsiteY5" fmla="*/ 387756 h 743626"/>
                    <a:gd name="connsiteX6" fmla="*/ 32461 w 791371"/>
                    <a:gd name="connsiteY6" fmla="*/ 743626 h 743626"/>
                    <a:gd name="connsiteX7" fmla="*/ 508 w 791371"/>
                    <a:gd name="connsiteY7" fmla="*/ 623806 h 743626"/>
                    <a:gd name="connsiteX0" fmla="*/ 508 w 791001"/>
                    <a:gd name="connsiteY0" fmla="*/ 623806 h 743626"/>
                    <a:gd name="connsiteX1" fmla="*/ 395051 w 791001"/>
                    <a:gd name="connsiteY1" fmla="*/ 107388 h 743626"/>
                    <a:gd name="connsiteX2" fmla="*/ 669484 w 791001"/>
                    <a:gd name="connsiteY2" fmla="*/ 471 h 743626"/>
                    <a:gd name="connsiteX3" fmla="*/ 789416 w 791001"/>
                    <a:gd name="connsiteY3" fmla="*/ 123668 h 743626"/>
                    <a:gd name="connsiteX4" fmla="*/ 582521 w 791001"/>
                    <a:gd name="connsiteY4" fmla="*/ 303500 h 743626"/>
                    <a:gd name="connsiteX5" fmla="*/ 341969 w 791001"/>
                    <a:gd name="connsiteY5" fmla="*/ 387756 h 743626"/>
                    <a:gd name="connsiteX6" fmla="*/ 32461 w 791001"/>
                    <a:gd name="connsiteY6" fmla="*/ 743626 h 743626"/>
                    <a:gd name="connsiteX7" fmla="*/ 508 w 791001"/>
                    <a:gd name="connsiteY7" fmla="*/ 623806 h 743626"/>
                    <a:gd name="connsiteX0" fmla="*/ 508 w 798686"/>
                    <a:gd name="connsiteY0" fmla="*/ 623357 h 743177"/>
                    <a:gd name="connsiteX1" fmla="*/ 395051 w 798686"/>
                    <a:gd name="connsiteY1" fmla="*/ 106939 h 743177"/>
                    <a:gd name="connsiteX2" fmla="*/ 669484 w 798686"/>
                    <a:gd name="connsiteY2" fmla="*/ 22 h 743177"/>
                    <a:gd name="connsiteX3" fmla="*/ 797489 w 798686"/>
                    <a:gd name="connsiteY3" fmla="*/ 109214 h 743177"/>
                    <a:gd name="connsiteX4" fmla="*/ 582521 w 798686"/>
                    <a:gd name="connsiteY4" fmla="*/ 303051 h 743177"/>
                    <a:gd name="connsiteX5" fmla="*/ 341969 w 798686"/>
                    <a:gd name="connsiteY5" fmla="*/ 387307 h 743177"/>
                    <a:gd name="connsiteX6" fmla="*/ 32461 w 798686"/>
                    <a:gd name="connsiteY6" fmla="*/ 743177 h 743177"/>
                    <a:gd name="connsiteX7" fmla="*/ 508 w 798686"/>
                    <a:gd name="connsiteY7" fmla="*/ 623357 h 743177"/>
                    <a:gd name="connsiteX0" fmla="*/ 508 w 798686"/>
                    <a:gd name="connsiteY0" fmla="*/ 623339 h 743159"/>
                    <a:gd name="connsiteX1" fmla="*/ 395051 w 798686"/>
                    <a:gd name="connsiteY1" fmla="*/ 106921 h 743159"/>
                    <a:gd name="connsiteX2" fmla="*/ 669484 w 798686"/>
                    <a:gd name="connsiteY2" fmla="*/ 4 h 743159"/>
                    <a:gd name="connsiteX3" fmla="*/ 797489 w 798686"/>
                    <a:gd name="connsiteY3" fmla="*/ 109196 h 743159"/>
                    <a:gd name="connsiteX4" fmla="*/ 582521 w 798686"/>
                    <a:gd name="connsiteY4" fmla="*/ 303033 h 743159"/>
                    <a:gd name="connsiteX5" fmla="*/ 341969 w 798686"/>
                    <a:gd name="connsiteY5" fmla="*/ 387289 h 743159"/>
                    <a:gd name="connsiteX6" fmla="*/ 32461 w 798686"/>
                    <a:gd name="connsiteY6" fmla="*/ 743159 h 743159"/>
                    <a:gd name="connsiteX7" fmla="*/ 508 w 798686"/>
                    <a:gd name="connsiteY7" fmla="*/ 623339 h 743159"/>
                    <a:gd name="connsiteX0" fmla="*/ 508 w 798686"/>
                    <a:gd name="connsiteY0" fmla="*/ 623341 h 743161"/>
                    <a:gd name="connsiteX1" fmla="*/ 395051 w 798686"/>
                    <a:gd name="connsiteY1" fmla="*/ 106923 h 743161"/>
                    <a:gd name="connsiteX2" fmla="*/ 669484 w 798686"/>
                    <a:gd name="connsiteY2" fmla="*/ 6 h 743161"/>
                    <a:gd name="connsiteX3" fmla="*/ 797489 w 798686"/>
                    <a:gd name="connsiteY3" fmla="*/ 109198 h 743161"/>
                    <a:gd name="connsiteX4" fmla="*/ 582521 w 798686"/>
                    <a:gd name="connsiteY4" fmla="*/ 303035 h 743161"/>
                    <a:gd name="connsiteX5" fmla="*/ 341969 w 798686"/>
                    <a:gd name="connsiteY5" fmla="*/ 387291 h 743161"/>
                    <a:gd name="connsiteX6" fmla="*/ 32461 w 798686"/>
                    <a:gd name="connsiteY6" fmla="*/ 743161 h 743161"/>
                    <a:gd name="connsiteX7" fmla="*/ 508 w 798686"/>
                    <a:gd name="connsiteY7" fmla="*/ 623341 h 743161"/>
                    <a:gd name="connsiteX0" fmla="*/ 508 w 798686"/>
                    <a:gd name="connsiteY0" fmla="*/ 623337 h 743157"/>
                    <a:gd name="connsiteX1" fmla="*/ 371655 w 798686"/>
                    <a:gd name="connsiteY1" fmla="*/ 107944 h 743157"/>
                    <a:gd name="connsiteX2" fmla="*/ 669484 w 798686"/>
                    <a:gd name="connsiteY2" fmla="*/ 2 h 743157"/>
                    <a:gd name="connsiteX3" fmla="*/ 797489 w 798686"/>
                    <a:gd name="connsiteY3" fmla="*/ 109194 h 743157"/>
                    <a:gd name="connsiteX4" fmla="*/ 582521 w 798686"/>
                    <a:gd name="connsiteY4" fmla="*/ 303031 h 743157"/>
                    <a:gd name="connsiteX5" fmla="*/ 341969 w 798686"/>
                    <a:gd name="connsiteY5" fmla="*/ 387287 h 743157"/>
                    <a:gd name="connsiteX6" fmla="*/ 32461 w 798686"/>
                    <a:gd name="connsiteY6" fmla="*/ 743157 h 743157"/>
                    <a:gd name="connsiteX7" fmla="*/ 508 w 798686"/>
                    <a:gd name="connsiteY7" fmla="*/ 623337 h 743157"/>
                    <a:gd name="connsiteX0" fmla="*/ 786 w 783001"/>
                    <a:gd name="connsiteY0" fmla="*/ 584857 h 743157"/>
                    <a:gd name="connsiteX1" fmla="*/ 355970 w 783001"/>
                    <a:gd name="connsiteY1" fmla="*/ 107944 h 743157"/>
                    <a:gd name="connsiteX2" fmla="*/ 653799 w 783001"/>
                    <a:gd name="connsiteY2" fmla="*/ 2 h 743157"/>
                    <a:gd name="connsiteX3" fmla="*/ 781804 w 783001"/>
                    <a:gd name="connsiteY3" fmla="*/ 109194 h 743157"/>
                    <a:gd name="connsiteX4" fmla="*/ 566836 w 783001"/>
                    <a:gd name="connsiteY4" fmla="*/ 303031 h 743157"/>
                    <a:gd name="connsiteX5" fmla="*/ 326284 w 783001"/>
                    <a:gd name="connsiteY5" fmla="*/ 387287 h 743157"/>
                    <a:gd name="connsiteX6" fmla="*/ 16776 w 783001"/>
                    <a:gd name="connsiteY6" fmla="*/ 743157 h 743157"/>
                    <a:gd name="connsiteX7" fmla="*/ 786 w 783001"/>
                    <a:gd name="connsiteY7" fmla="*/ 584857 h 743157"/>
                    <a:gd name="connsiteX0" fmla="*/ 1143 w 774315"/>
                    <a:gd name="connsiteY0" fmla="*/ 608730 h 743159"/>
                    <a:gd name="connsiteX1" fmla="*/ 347284 w 774315"/>
                    <a:gd name="connsiteY1" fmla="*/ 107946 h 743159"/>
                    <a:gd name="connsiteX2" fmla="*/ 645113 w 774315"/>
                    <a:gd name="connsiteY2" fmla="*/ 4 h 743159"/>
                    <a:gd name="connsiteX3" fmla="*/ 773118 w 774315"/>
                    <a:gd name="connsiteY3" fmla="*/ 109196 h 743159"/>
                    <a:gd name="connsiteX4" fmla="*/ 558150 w 774315"/>
                    <a:gd name="connsiteY4" fmla="*/ 303033 h 743159"/>
                    <a:gd name="connsiteX5" fmla="*/ 317598 w 774315"/>
                    <a:gd name="connsiteY5" fmla="*/ 387289 h 743159"/>
                    <a:gd name="connsiteX6" fmla="*/ 8090 w 774315"/>
                    <a:gd name="connsiteY6" fmla="*/ 743159 h 743159"/>
                    <a:gd name="connsiteX7" fmla="*/ 1143 w 774315"/>
                    <a:gd name="connsiteY7" fmla="*/ 608730 h 743159"/>
                    <a:gd name="connsiteX0" fmla="*/ 1143 w 774315"/>
                    <a:gd name="connsiteY0" fmla="*/ 608730 h 743159"/>
                    <a:gd name="connsiteX1" fmla="*/ 347284 w 774315"/>
                    <a:gd name="connsiteY1" fmla="*/ 107946 h 743159"/>
                    <a:gd name="connsiteX2" fmla="*/ 645113 w 774315"/>
                    <a:gd name="connsiteY2" fmla="*/ 4 h 743159"/>
                    <a:gd name="connsiteX3" fmla="*/ 773118 w 774315"/>
                    <a:gd name="connsiteY3" fmla="*/ 109196 h 743159"/>
                    <a:gd name="connsiteX4" fmla="*/ 558150 w 774315"/>
                    <a:gd name="connsiteY4" fmla="*/ 303033 h 743159"/>
                    <a:gd name="connsiteX5" fmla="*/ 317598 w 774315"/>
                    <a:gd name="connsiteY5" fmla="*/ 387289 h 743159"/>
                    <a:gd name="connsiteX6" fmla="*/ 8090 w 774315"/>
                    <a:gd name="connsiteY6" fmla="*/ 743159 h 743159"/>
                    <a:gd name="connsiteX7" fmla="*/ 1143 w 774315"/>
                    <a:gd name="connsiteY7" fmla="*/ 608730 h 743159"/>
                    <a:gd name="connsiteX0" fmla="*/ 660 w 788367"/>
                    <a:gd name="connsiteY0" fmla="*/ 623157 h 743161"/>
                    <a:gd name="connsiteX1" fmla="*/ 361336 w 788367"/>
                    <a:gd name="connsiteY1" fmla="*/ 107948 h 743161"/>
                    <a:gd name="connsiteX2" fmla="*/ 659165 w 788367"/>
                    <a:gd name="connsiteY2" fmla="*/ 6 h 743161"/>
                    <a:gd name="connsiteX3" fmla="*/ 787170 w 788367"/>
                    <a:gd name="connsiteY3" fmla="*/ 109198 h 743161"/>
                    <a:gd name="connsiteX4" fmla="*/ 572202 w 788367"/>
                    <a:gd name="connsiteY4" fmla="*/ 303035 h 743161"/>
                    <a:gd name="connsiteX5" fmla="*/ 331650 w 788367"/>
                    <a:gd name="connsiteY5" fmla="*/ 387291 h 743161"/>
                    <a:gd name="connsiteX6" fmla="*/ 22142 w 788367"/>
                    <a:gd name="connsiteY6" fmla="*/ 743161 h 743161"/>
                    <a:gd name="connsiteX7" fmla="*/ 660 w 788367"/>
                    <a:gd name="connsiteY7" fmla="*/ 623157 h 743161"/>
                    <a:gd name="connsiteX0" fmla="*/ 660 w 788367"/>
                    <a:gd name="connsiteY0" fmla="*/ 623157 h 743161"/>
                    <a:gd name="connsiteX1" fmla="*/ 361336 w 788367"/>
                    <a:gd name="connsiteY1" fmla="*/ 107948 h 743161"/>
                    <a:gd name="connsiteX2" fmla="*/ 659165 w 788367"/>
                    <a:gd name="connsiteY2" fmla="*/ 6 h 743161"/>
                    <a:gd name="connsiteX3" fmla="*/ 787170 w 788367"/>
                    <a:gd name="connsiteY3" fmla="*/ 109198 h 743161"/>
                    <a:gd name="connsiteX4" fmla="*/ 572202 w 788367"/>
                    <a:gd name="connsiteY4" fmla="*/ 303035 h 743161"/>
                    <a:gd name="connsiteX5" fmla="*/ 331650 w 788367"/>
                    <a:gd name="connsiteY5" fmla="*/ 387291 h 743161"/>
                    <a:gd name="connsiteX6" fmla="*/ 22142 w 788367"/>
                    <a:gd name="connsiteY6" fmla="*/ 743161 h 743161"/>
                    <a:gd name="connsiteX7" fmla="*/ 660 w 788367"/>
                    <a:gd name="connsiteY7" fmla="*/ 623157 h 743161"/>
                    <a:gd name="connsiteX0" fmla="*/ 660 w 788367"/>
                    <a:gd name="connsiteY0" fmla="*/ 623160 h 743164"/>
                    <a:gd name="connsiteX1" fmla="*/ 361336 w 788367"/>
                    <a:gd name="connsiteY1" fmla="*/ 107951 h 743164"/>
                    <a:gd name="connsiteX2" fmla="*/ 659165 w 788367"/>
                    <a:gd name="connsiteY2" fmla="*/ 9 h 743164"/>
                    <a:gd name="connsiteX3" fmla="*/ 787170 w 788367"/>
                    <a:gd name="connsiteY3" fmla="*/ 109201 h 743164"/>
                    <a:gd name="connsiteX4" fmla="*/ 572202 w 788367"/>
                    <a:gd name="connsiteY4" fmla="*/ 303038 h 743164"/>
                    <a:gd name="connsiteX5" fmla="*/ 331650 w 788367"/>
                    <a:gd name="connsiteY5" fmla="*/ 387294 h 743164"/>
                    <a:gd name="connsiteX6" fmla="*/ 22142 w 788367"/>
                    <a:gd name="connsiteY6" fmla="*/ 743164 h 743164"/>
                    <a:gd name="connsiteX7" fmla="*/ 660 w 788367"/>
                    <a:gd name="connsiteY7" fmla="*/ 623160 h 743164"/>
                    <a:gd name="connsiteX0" fmla="*/ 660 w 788367"/>
                    <a:gd name="connsiteY0" fmla="*/ 623162 h 743166"/>
                    <a:gd name="connsiteX1" fmla="*/ 361336 w 788367"/>
                    <a:gd name="connsiteY1" fmla="*/ 107953 h 743166"/>
                    <a:gd name="connsiteX2" fmla="*/ 659165 w 788367"/>
                    <a:gd name="connsiteY2" fmla="*/ 11 h 743166"/>
                    <a:gd name="connsiteX3" fmla="*/ 787170 w 788367"/>
                    <a:gd name="connsiteY3" fmla="*/ 109203 h 743166"/>
                    <a:gd name="connsiteX4" fmla="*/ 572202 w 788367"/>
                    <a:gd name="connsiteY4" fmla="*/ 303040 h 743166"/>
                    <a:gd name="connsiteX5" fmla="*/ 331650 w 788367"/>
                    <a:gd name="connsiteY5" fmla="*/ 387296 h 743166"/>
                    <a:gd name="connsiteX6" fmla="*/ 22142 w 788367"/>
                    <a:gd name="connsiteY6" fmla="*/ 743166 h 743166"/>
                    <a:gd name="connsiteX7" fmla="*/ 660 w 788367"/>
                    <a:gd name="connsiteY7" fmla="*/ 623162 h 743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8367" h="743166">
                      <a:moveTo>
                        <a:pt x="660" y="623162"/>
                      </a:moveTo>
                      <a:cubicBezTo>
                        <a:pt x="-5308" y="517482"/>
                        <a:pt x="220831" y="214813"/>
                        <a:pt x="361336" y="107953"/>
                      </a:cubicBezTo>
                      <a:cubicBezTo>
                        <a:pt x="501841" y="1093"/>
                        <a:pt x="588193" y="-197"/>
                        <a:pt x="659165" y="11"/>
                      </a:cubicBezTo>
                      <a:cubicBezTo>
                        <a:pt x="730137" y="219"/>
                        <a:pt x="781427" y="64135"/>
                        <a:pt x="787170" y="109203"/>
                      </a:cubicBezTo>
                      <a:cubicBezTo>
                        <a:pt x="792913" y="154271"/>
                        <a:pt x="786326" y="233876"/>
                        <a:pt x="572202" y="303040"/>
                      </a:cubicBezTo>
                      <a:cubicBezTo>
                        <a:pt x="500591" y="329971"/>
                        <a:pt x="437111" y="335881"/>
                        <a:pt x="331650" y="387296"/>
                      </a:cubicBezTo>
                      <a:cubicBezTo>
                        <a:pt x="226189" y="438711"/>
                        <a:pt x="51343" y="563984"/>
                        <a:pt x="22142" y="743166"/>
                      </a:cubicBezTo>
                      <a:cubicBezTo>
                        <a:pt x="26219" y="737849"/>
                        <a:pt x="-4868" y="702287"/>
                        <a:pt x="660" y="6231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C047974-1877-63BE-C96A-9396278FFDAD}"/>
                    </a:ext>
                  </a:extLst>
                </p:cNvPr>
                <p:cNvSpPr/>
                <p:nvPr/>
              </p:nvSpPr>
              <p:spPr>
                <a:xfrm>
                  <a:off x="4274407" y="1250043"/>
                  <a:ext cx="461235" cy="980077"/>
                </a:xfrm>
                <a:custGeom>
                  <a:avLst/>
                  <a:gdLst>
                    <a:gd name="connsiteX0" fmla="*/ 293005 w 454676"/>
                    <a:gd name="connsiteY0" fmla="*/ 894462 h 976996"/>
                    <a:gd name="connsiteX1" fmla="*/ 254905 w 454676"/>
                    <a:gd name="connsiteY1" fmla="*/ 574422 h 976996"/>
                    <a:gd name="connsiteX2" fmla="*/ 430165 w 454676"/>
                    <a:gd name="connsiteY2" fmla="*/ 322962 h 976996"/>
                    <a:gd name="connsiteX3" fmla="*/ 442865 w 454676"/>
                    <a:gd name="connsiteY3" fmla="*/ 107062 h 976996"/>
                    <a:gd name="connsiteX4" fmla="*/ 331105 w 454676"/>
                    <a:gd name="connsiteY4" fmla="*/ 5462 h 976996"/>
                    <a:gd name="connsiteX5" fmla="*/ 145685 w 454676"/>
                    <a:gd name="connsiteY5" fmla="*/ 33402 h 976996"/>
                    <a:gd name="connsiteX6" fmla="*/ 26305 w 454676"/>
                    <a:gd name="connsiteY6" fmla="*/ 198502 h 976996"/>
                    <a:gd name="connsiteX7" fmla="*/ 5985 w 454676"/>
                    <a:gd name="connsiteY7" fmla="*/ 401702 h 976996"/>
                    <a:gd name="connsiteX8" fmla="*/ 107585 w 454676"/>
                    <a:gd name="connsiteY8" fmla="*/ 681102 h 976996"/>
                    <a:gd name="connsiteX9" fmla="*/ 310785 w 454676"/>
                    <a:gd name="connsiteY9" fmla="*/ 963042 h 976996"/>
                    <a:gd name="connsiteX10" fmla="*/ 293005 w 454676"/>
                    <a:gd name="connsiteY10" fmla="*/ 894462 h 976996"/>
                    <a:gd name="connsiteX0" fmla="*/ 293170 w 454841"/>
                    <a:gd name="connsiteY0" fmla="*/ 898042 h 980576"/>
                    <a:gd name="connsiteX1" fmla="*/ 255070 w 454841"/>
                    <a:gd name="connsiteY1" fmla="*/ 578002 h 980576"/>
                    <a:gd name="connsiteX2" fmla="*/ 430330 w 454841"/>
                    <a:gd name="connsiteY2" fmla="*/ 326542 h 980576"/>
                    <a:gd name="connsiteX3" fmla="*/ 443030 w 454841"/>
                    <a:gd name="connsiteY3" fmla="*/ 110642 h 980576"/>
                    <a:gd name="connsiteX4" fmla="*/ 331270 w 454841"/>
                    <a:gd name="connsiteY4" fmla="*/ 9042 h 980576"/>
                    <a:gd name="connsiteX5" fmla="*/ 150930 w 454841"/>
                    <a:gd name="connsiteY5" fmla="*/ 26822 h 980576"/>
                    <a:gd name="connsiteX6" fmla="*/ 26470 w 454841"/>
                    <a:gd name="connsiteY6" fmla="*/ 202082 h 980576"/>
                    <a:gd name="connsiteX7" fmla="*/ 6150 w 454841"/>
                    <a:gd name="connsiteY7" fmla="*/ 405282 h 980576"/>
                    <a:gd name="connsiteX8" fmla="*/ 107750 w 454841"/>
                    <a:gd name="connsiteY8" fmla="*/ 684682 h 980576"/>
                    <a:gd name="connsiteX9" fmla="*/ 310950 w 454841"/>
                    <a:gd name="connsiteY9" fmla="*/ 966622 h 980576"/>
                    <a:gd name="connsiteX10" fmla="*/ 293170 w 454841"/>
                    <a:gd name="connsiteY10" fmla="*/ 898042 h 980576"/>
                    <a:gd name="connsiteX0" fmla="*/ 293170 w 460071"/>
                    <a:gd name="connsiteY0" fmla="*/ 899692 h 982226"/>
                    <a:gd name="connsiteX1" fmla="*/ 255070 w 460071"/>
                    <a:gd name="connsiteY1" fmla="*/ 579652 h 982226"/>
                    <a:gd name="connsiteX2" fmla="*/ 430330 w 460071"/>
                    <a:gd name="connsiteY2" fmla="*/ 328192 h 982226"/>
                    <a:gd name="connsiteX3" fmla="*/ 450650 w 460071"/>
                    <a:gd name="connsiteY3" fmla="*/ 135152 h 982226"/>
                    <a:gd name="connsiteX4" fmla="*/ 331270 w 460071"/>
                    <a:gd name="connsiteY4" fmla="*/ 10692 h 982226"/>
                    <a:gd name="connsiteX5" fmla="*/ 150930 w 460071"/>
                    <a:gd name="connsiteY5" fmla="*/ 28472 h 982226"/>
                    <a:gd name="connsiteX6" fmla="*/ 26470 w 460071"/>
                    <a:gd name="connsiteY6" fmla="*/ 203732 h 982226"/>
                    <a:gd name="connsiteX7" fmla="*/ 6150 w 460071"/>
                    <a:gd name="connsiteY7" fmla="*/ 406932 h 982226"/>
                    <a:gd name="connsiteX8" fmla="*/ 107750 w 460071"/>
                    <a:gd name="connsiteY8" fmla="*/ 686332 h 982226"/>
                    <a:gd name="connsiteX9" fmla="*/ 310950 w 460071"/>
                    <a:gd name="connsiteY9" fmla="*/ 968272 h 982226"/>
                    <a:gd name="connsiteX10" fmla="*/ 293170 w 460071"/>
                    <a:gd name="connsiteY10" fmla="*/ 899692 h 982226"/>
                    <a:gd name="connsiteX0" fmla="*/ 293170 w 459512"/>
                    <a:gd name="connsiteY0" fmla="*/ 901520 h 984054"/>
                    <a:gd name="connsiteX1" fmla="*/ 255070 w 459512"/>
                    <a:gd name="connsiteY1" fmla="*/ 581480 h 984054"/>
                    <a:gd name="connsiteX2" fmla="*/ 430330 w 459512"/>
                    <a:gd name="connsiteY2" fmla="*/ 330020 h 984054"/>
                    <a:gd name="connsiteX3" fmla="*/ 450650 w 459512"/>
                    <a:gd name="connsiteY3" fmla="*/ 136980 h 984054"/>
                    <a:gd name="connsiteX4" fmla="*/ 338890 w 459512"/>
                    <a:gd name="connsiteY4" fmla="*/ 9980 h 984054"/>
                    <a:gd name="connsiteX5" fmla="*/ 150930 w 459512"/>
                    <a:gd name="connsiteY5" fmla="*/ 30300 h 984054"/>
                    <a:gd name="connsiteX6" fmla="*/ 26470 w 459512"/>
                    <a:gd name="connsiteY6" fmla="*/ 205560 h 984054"/>
                    <a:gd name="connsiteX7" fmla="*/ 6150 w 459512"/>
                    <a:gd name="connsiteY7" fmla="*/ 408760 h 984054"/>
                    <a:gd name="connsiteX8" fmla="*/ 107750 w 459512"/>
                    <a:gd name="connsiteY8" fmla="*/ 688160 h 984054"/>
                    <a:gd name="connsiteX9" fmla="*/ 310950 w 459512"/>
                    <a:gd name="connsiteY9" fmla="*/ 970100 h 984054"/>
                    <a:gd name="connsiteX10" fmla="*/ 293170 w 459512"/>
                    <a:gd name="connsiteY10" fmla="*/ 901520 h 984054"/>
                    <a:gd name="connsiteX0" fmla="*/ 289224 w 455566"/>
                    <a:gd name="connsiteY0" fmla="*/ 901520 h 984054"/>
                    <a:gd name="connsiteX1" fmla="*/ 251124 w 455566"/>
                    <a:gd name="connsiteY1" fmla="*/ 581480 h 984054"/>
                    <a:gd name="connsiteX2" fmla="*/ 426384 w 455566"/>
                    <a:gd name="connsiteY2" fmla="*/ 330020 h 984054"/>
                    <a:gd name="connsiteX3" fmla="*/ 446704 w 455566"/>
                    <a:gd name="connsiteY3" fmla="*/ 136980 h 984054"/>
                    <a:gd name="connsiteX4" fmla="*/ 334944 w 455566"/>
                    <a:gd name="connsiteY4" fmla="*/ 9980 h 984054"/>
                    <a:gd name="connsiteX5" fmla="*/ 146984 w 455566"/>
                    <a:gd name="connsiteY5" fmla="*/ 30300 h 984054"/>
                    <a:gd name="connsiteX6" fmla="*/ 22524 w 455566"/>
                    <a:gd name="connsiteY6" fmla="*/ 205560 h 984054"/>
                    <a:gd name="connsiteX7" fmla="*/ 7284 w 455566"/>
                    <a:gd name="connsiteY7" fmla="*/ 444320 h 984054"/>
                    <a:gd name="connsiteX8" fmla="*/ 103804 w 455566"/>
                    <a:gd name="connsiteY8" fmla="*/ 688160 h 984054"/>
                    <a:gd name="connsiteX9" fmla="*/ 307004 w 455566"/>
                    <a:gd name="connsiteY9" fmla="*/ 970100 h 984054"/>
                    <a:gd name="connsiteX10" fmla="*/ 289224 w 455566"/>
                    <a:gd name="connsiteY10" fmla="*/ 901520 h 984054"/>
                    <a:gd name="connsiteX0" fmla="*/ 289972 w 456314"/>
                    <a:gd name="connsiteY0" fmla="*/ 901520 h 981352"/>
                    <a:gd name="connsiteX1" fmla="*/ 251872 w 456314"/>
                    <a:gd name="connsiteY1" fmla="*/ 581480 h 981352"/>
                    <a:gd name="connsiteX2" fmla="*/ 427132 w 456314"/>
                    <a:gd name="connsiteY2" fmla="*/ 330020 h 981352"/>
                    <a:gd name="connsiteX3" fmla="*/ 447452 w 456314"/>
                    <a:gd name="connsiteY3" fmla="*/ 136980 h 981352"/>
                    <a:gd name="connsiteX4" fmla="*/ 335692 w 456314"/>
                    <a:gd name="connsiteY4" fmla="*/ 9980 h 981352"/>
                    <a:gd name="connsiteX5" fmla="*/ 147732 w 456314"/>
                    <a:gd name="connsiteY5" fmla="*/ 30300 h 981352"/>
                    <a:gd name="connsiteX6" fmla="*/ 23272 w 456314"/>
                    <a:gd name="connsiteY6" fmla="*/ 205560 h 981352"/>
                    <a:gd name="connsiteX7" fmla="*/ 8032 w 456314"/>
                    <a:gd name="connsiteY7" fmla="*/ 444320 h 981352"/>
                    <a:gd name="connsiteX8" fmla="*/ 114712 w 456314"/>
                    <a:gd name="connsiteY8" fmla="*/ 718640 h 981352"/>
                    <a:gd name="connsiteX9" fmla="*/ 307752 w 456314"/>
                    <a:gd name="connsiteY9" fmla="*/ 970100 h 981352"/>
                    <a:gd name="connsiteX10" fmla="*/ 289972 w 456314"/>
                    <a:gd name="connsiteY10" fmla="*/ 901520 h 981352"/>
                    <a:gd name="connsiteX0" fmla="*/ 249332 w 456314"/>
                    <a:gd name="connsiteY0" fmla="*/ 853260 h 974178"/>
                    <a:gd name="connsiteX1" fmla="*/ 251872 w 456314"/>
                    <a:gd name="connsiteY1" fmla="*/ 581480 h 974178"/>
                    <a:gd name="connsiteX2" fmla="*/ 427132 w 456314"/>
                    <a:gd name="connsiteY2" fmla="*/ 330020 h 974178"/>
                    <a:gd name="connsiteX3" fmla="*/ 447452 w 456314"/>
                    <a:gd name="connsiteY3" fmla="*/ 136980 h 974178"/>
                    <a:gd name="connsiteX4" fmla="*/ 335692 w 456314"/>
                    <a:gd name="connsiteY4" fmla="*/ 9980 h 974178"/>
                    <a:gd name="connsiteX5" fmla="*/ 147732 w 456314"/>
                    <a:gd name="connsiteY5" fmla="*/ 30300 h 974178"/>
                    <a:gd name="connsiteX6" fmla="*/ 23272 w 456314"/>
                    <a:gd name="connsiteY6" fmla="*/ 205560 h 974178"/>
                    <a:gd name="connsiteX7" fmla="*/ 8032 w 456314"/>
                    <a:gd name="connsiteY7" fmla="*/ 444320 h 974178"/>
                    <a:gd name="connsiteX8" fmla="*/ 114712 w 456314"/>
                    <a:gd name="connsiteY8" fmla="*/ 718640 h 974178"/>
                    <a:gd name="connsiteX9" fmla="*/ 307752 w 456314"/>
                    <a:gd name="connsiteY9" fmla="*/ 970100 h 974178"/>
                    <a:gd name="connsiteX10" fmla="*/ 249332 w 456314"/>
                    <a:gd name="connsiteY10" fmla="*/ 853260 h 974178"/>
                    <a:gd name="connsiteX0" fmla="*/ 264572 w 456314"/>
                    <a:gd name="connsiteY0" fmla="*/ 871040 h 976085"/>
                    <a:gd name="connsiteX1" fmla="*/ 251872 w 456314"/>
                    <a:gd name="connsiteY1" fmla="*/ 581480 h 976085"/>
                    <a:gd name="connsiteX2" fmla="*/ 427132 w 456314"/>
                    <a:gd name="connsiteY2" fmla="*/ 330020 h 976085"/>
                    <a:gd name="connsiteX3" fmla="*/ 447452 w 456314"/>
                    <a:gd name="connsiteY3" fmla="*/ 136980 h 976085"/>
                    <a:gd name="connsiteX4" fmla="*/ 335692 w 456314"/>
                    <a:gd name="connsiteY4" fmla="*/ 9980 h 976085"/>
                    <a:gd name="connsiteX5" fmla="*/ 147732 w 456314"/>
                    <a:gd name="connsiteY5" fmla="*/ 30300 h 976085"/>
                    <a:gd name="connsiteX6" fmla="*/ 23272 w 456314"/>
                    <a:gd name="connsiteY6" fmla="*/ 205560 h 976085"/>
                    <a:gd name="connsiteX7" fmla="*/ 8032 w 456314"/>
                    <a:gd name="connsiteY7" fmla="*/ 444320 h 976085"/>
                    <a:gd name="connsiteX8" fmla="*/ 114712 w 456314"/>
                    <a:gd name="connsiteY8" fmla="*/ 718640 h 976085"/>
                    <a:gd name="connsiteX9" fmla="*/ 307752 w 456314"/>
                    <a:gd name="connsiteY9" fmla="*/ 970100 h 976085"/>
                    <a:gd name="connsiteX10" fmla="*/ 264572 w 456314"/>
                    <a:gd name="connsiteY10" fmla="*/ 871040 h 976085"/>
                    <a:gd name="connsiteX0" fmla="*/ 264572 w 455566"/>
                    <a:gd name="connsiteY0" fmla="*/ 871040 h 976528"/>
                    <a:gd name="connsiteX1" fmla="*/ 269652 w 455566"/>
                    <a:gd name="connsiteY1" fmla="*/ 543380 h 976528"/>
                    <a:gd name="connsiteX2" fmla="*/ 427132 w 455566"/>
                    <a:gd name="connsiteY2" fmla="*/ 330020 h 976528"/>
                    <a:gd name="connsiteX3" fmla="*/ 447452 w 455566"/>
                    <a:gd name="connsiteY3" fmla="*/ 136980 h 976528"/>
                    <a:gd name="connsiteX4" fmla="*/ 335692 w 455566"/>
                    <a:gd name="connsiteY4" fmla="*/ 9980 h 976528"/>
                    <a:gd name="connsiteX5" fmla="*/ 147732 w 455566"/>
                    <a:gd name="connsiteY5" fmla="*/ 30300 h 976528"/>
                    <a:gd name="connsiteX6" fmla="*/ 23272 w 455566"/>
                    <a:gd name="connsiteY6" fmla="*/ 205560 h 976528"/>
                    <a:gd name="connsiteX7" fmla="*/ 8032 w 455566"/>
                    <a:gd name="connsiteY7" fmla="*/ 444320 h 976528"/>
                    <a:gd name="connsiteX8" fmla="*/ 114712 w 455566"/>
                    <a:gd name="connsiteY8" fmla="*/ 718640 h 976528"/>
                    <a:gd name="connsiteX9" fmla="*/ 307752 w 455566"/>
                    <a:gd name="connsiteY9" fmla="*/ 970100 h 976528"/>
                    <a:gd name="connsiteX10" fmla="*/ 264572 w 455566"/>
                    <a:gd name="connsiteY10" fmla="*/ 871040 h 976528"/>
                    <a:gd name="connsiteX0" fmla="*/ 272192 w 455566"/>
                    <a:gd name="connsiteY0" fmla="*/ 840560 h 973351"/>
                    <a:gd name="connsiteX1" fmla="*/ 269652 w 455566"/>
                    <a:gd name="connsiteY1" fmla="*/ 543380 h 973351"/>
                    <a:gd name="connsiteX2" fmla="*/ 427132 w 455566"/>
                    <a:gd name="connsiteY2" fmla="*/ 330020 h 973351"/>
                    <a:gd name="connsiteX3" fmla="*/ 447452 w 455566"/>
                    <a:gd name="connsiteY3" fmla="*/ 136980 h 973351"/>
                    <a:gd name="connsiteX4" fmla="*/ 335692 w 455566"/>
                    <a:gd name="connsiteY4" fmla="*/ 9980 h 973351"/>
                    <a:gd name="connsiteX5" fmla="*/ 147732 w 455566"/>
                    <a:gd name="connsiteY5" fmla="*/ 30300 h 973351"/>
                    <a:gd name="connsiteX6" fmla="*/ 23272 w 455566"/>
                    <a:gd name="connsiteY6" fmla="*/ 205560 h 973351"/>
                    <a:gd name="connsiteX7" fmla="*/ 8032 w 455566"/>
                    <a:gd name="connsiteY7" fmla="*/ 444320 h 973351"/>
                    <a:gd name="connsiteX8" fmla="*/ 114712 w 455566"/>
                    <a:gd name="connsiteY8" fmla="*/ 718640 h 973351"/>
                    <a:gd name="connsiteX9" fmla="*/ 307752 w 455566"/>
                    <a:gd name="connsiteY9" fmla="*/ 970100 h 973351"/>
                    <a:gd name="connsiteX10" fmla="*/ 272192 w 455566"/>
                    <a:gd name="connsiteY10" fmla="*/ 840560 h 973351"/>
                    <a:gd name="connsiteX0" fmla="*/ 307752 w 455566"/>
                    <a:gd name="connsiteY0" fmla="*/ 970100 h 973161"/>
                    <a:gd name="connsiteX1" fmla="*/ 269652 w 455566"/>
                    <a:gd name="connsiteY1" fmla="*/ 543380 h 973161"/>
                    <a:gd name="connsiteX2" fmla="*/ 427132 w 455566"/>
                    <a:gd name="connsiteY2" fmla="*/ 330020 h 973161"/>
                    <a:gd name="connsiteX3" fmla="*/ 447452 w 455566"/>
                    <a:gd name="connsiteY3" fmla="*/ 136980 h 973161"/>
                    <a:gd name="connsiteX4" fmla="*/ 335692 w 455566"/>
                    <a:gd name="connsiteY4" fmla="*/ 9980 h 973161"/>
                    <a:gd name="connsiteX5" fmla="*/ 147732 w 455566"/>
                    <a:gd name="connsiteY5" fmla="*/ 30300 h 973161"/>
                    <a:gd name="connsiteX6" fmla="*/ 23272 w 455566"/>
                    <a:gd name="connsiteY6" fmla="*/ 205560 h 973161"/>
                    <a:gd name="connsiteX7" fmla="*/ 8032 w 455566"/>
                    <a:gd name="connsiteY7" fmla="*/ 444320 h 973161"/>
                    <a:gd name="connsiteX8" fmla="*/ 114712 w 455566"/>
                    <a:gd name="connsiteY8" fmla="*/ 718640 h 973161"/>
                    <a:gd name="connsiteX9" fmla="*/ 307752 w 455566"/>
                    <a:gd name="connsiteY9" fmla="*/ 970100 h 973161"/>
                    <a:gd name="connsiteX0" fmla="*/ 307752 w 455566"/>
                    <a:gd name="connsiteY0" fmla="*/ 970100 h 973161"/>
                    <a:gd name="connsiteX1" fmla="*/ 269652 w 455566"/>
                    <a:gd name="connsiteY1" fmla="*/ 543380 h 973161"/>
                    <a:gd name="connsiteX2" fmla="*/ 427132 w 455566"/>
                    <a:gd name="connsiteY2" fmla="*/ 330020 h 973161"/>
                    <a:gd name="connsiteX3" fmla="*/ 447452 w 455566"/>
                    <a:gd name="connsiteY3" fmla="*/ 136980 h 973161"/>
                    <a:gd name="connsiteX4" fmla="*/ 335692 w 455566"/>
                    <a:gd name="connsiteY4" fmla="*/ 9980 h 973161"/>
                    <a:gd name="connsiteX5" fmla="*/ 147732 w 455566"/>
                    <a:gd name="connsiteY5" fmla="*/ 30300 h 973161"/>
                    <a:gd name="connsiteX6" fmla="*/ 23272 w 455566"/>
                    <a:gd name="connsiteY6" fmla="*/ 205560 h 973161"/>
                    <a:gd name="connsiteX7" fmla="*/ 8032 w 455566"/>
                    <a:gd name="connsiteY7" fmla="*/ 444320 h 973161"/>
                    <a:gd name="connsiteX8" fmla="*/ 114712 w 455566"/>
                    <a:gd name="connsiteY8" fmla="*/ 718640 h 973161"/>
                    <a:gd name="connsiteX9" fmla="*/ 307752 w 455566"/>
                    <a:gd name="connsiteY9" fmla="*/ 970100 h 973161"/>
                    <a:gd name="connsiteX0" fmla="*/ 307752 w 455566"/>
                    <a:gd name="connsiteY0" fmla="*/ 970100 h 973161"/>
                    <a:gd name="connsiteX1" fmla="*/ 269652 w 455566"/>
                    <a:gd name="connsiteY1" fmla="*/ 543380 h 973161"/>
                    <a:gd name="connsiteX2" fmla="*/ 427132 w 455566"/>
                    <a:gd name="connsiteY2" fmla="*/ 330020 h 973161"/>
                    <a:gd name="connsiteX3" fmla="*/ 447452 w 455566"/>
                    <a:gd name="connsiteY3" fmla="*/ 136980 h 973161"/>
                    <a:gd name="connsiteX4" fmla="*/ 335692 w 455566"/>
                    <a:gd name="connsiteY4" fmla="*/ 9980 h 973161"/>
                    <a:gd name="connsiteX5" fmla="*/ 147732 w 455566"/>
                    <a:gd name="connsiteY5" fmla="*/ 30300 h 973161"/>
                    <a:gd name="connsiteX6" fmla="*/ 23272 w 455566"/>
                    <a:gd name="connsiteY6" fmla="*/ 205560 h 973161"/>
                    <a:gd name="connsiteX7" fmla="*/ 8032 w 455566"/>
                    <a:gd name="connsiteY7" fmla="*/ 444320 h 973161"/>
                    <a:gd name="connsiteX8" fmla="*/ 114712 w 455566"/>
                    <a:gd name="connsiteY8" fmla="*/ 718640 h 973161"/>
                    <a:gd name="connsiteX9" fmla="*/ 307752 w 455566"/>
                    <a:gd name="connsiteY9" fmla="*/ 970100 h 973161"/>
                    <a:gd name="connsiteX0" fmla="*/ 322992 w 455566"/>
                    <a:gd name="connsiteY0" fmla="*/ 985340 h 988195"/>
                    <a:gd name="connsiteX1" fmla="*/ 269652 w 455566"/>
                    <a:gd name="connsiteY1" fmla="*/ 543380 h 988195"/>
                    <a:gd name="connsiteX2" fmla="*/ 427132 w 455566"/>
                    <a:gd name="connsiteY2" fmla="*/ 330020 h 988195"/>
                    <a:gd name="connsiteX3" fmla="*/ 447452 w 455566"/>
                    <a:gd name="connsiteY3" fmla="*/ 136980 h 988195"/>
                    <a:gd name="connsiteX4" fmla="*/ 335692 w 455566"/>
                    <a:gd name="connsiteY4" fmla="*/ 9980 h 988195"/>
                    <a:gd name="connsiteX5" fmla="*/ 147732 w 455566"/>
                    <a:gd name="connsiteY5" fmla="*/ 30300 h 988195"/>
                    <a:gd name="connsiteX6" fmla="*/ 23272 w 455566"/>
                    <a:gd name="connsiteY6" fmla="*/ 205560 h 988195"/>
                    <a:gd name="connsiteX7" fmla="*/ 8032 w 455566"/>
                    <a:gd name="connsiteY7" fmla="*/ 444320 h 988195"/>
                    <a:gd name="connsiteX8" fmla="*/ 114712 w 455566"/>
                    <a:gd name="connsiteY8" fmla="*/ 718640 h 988195"/>
                    <a:gd name="connsiteX9" fmla="*/ 322992 w 455566"/>
                    <a:gd name="connsiteY9" fmla="*/ 985340 h 988195"/>
                    <a:gd name="connsiteX0" fmla="*/ 322992 w 455566"/>
                    <a:gd name="connsiteY0" fmla="*/ 985340 h 988195"/>
                    <a:gd name="connsiteX1" fmla="*/ 269652 w 455566"/>
                    <a:gd name="connsiteY1" fmla="*/ 543380 h 988195"/>
                    <a:gd name="connsiteX2" fmla="*/ 427132 w 455566"/>
                    <a:gd name="connsiteY2" fmla="*/ 330020 h 988195"/>
                    <a:gd name="connsiteX3" fmla="*/ 447452 w 455566"/>
                    <a:gd name="connsiteY3" fmla="*/ 136980 h 988195"/>
                    <a:gd name="connsiteX4" fmla="*/ 335692 w 455566"/>
                    <a:gd name="connsiteY4" fmla="*/ 9980 h 988195"/>
                    <a:gd name="connsiteX5" fmla="*/ 147732 w 455566"/>
                    <a:gd name="connsiteY5" fmla="*/ 30300 h 988195"/>
                    <a:gd name="connsiteX6" fmla="*/ 23272 w 455566"/>
                    <a:gd name="connsiteY6" fmla="*/ 205560 h 988195"/>
                    <a:gd name="connsiteX7" fmla="*/ 8032 w 455566"/>
                    <a:gd name="connsiteY7" fmla="*/ 444320 h 988195"/>
                    <a:gd name="connsiteX8" fmla="*/ 114712 w 455566"/>
                    <a:gd name="connsiteY8" fmla="*/ 718640 h 988195"/>
                    <a:gd name="connsiteX9" fmla="*/ 322992 w 455566"/>
                    <a:gd name="connsiteY9" fmla="*/ 985340 h 988195"/>
                    <a:gd name="connsiteX0" fmla="*/ 322992 w 455566"/>
                    <a:gd name="connsiteY0" fmla="*/ 985340 h 988195"/>
                    <a:gd name="connsiteX1" fmla="*/ 269652 w 455566"/>
                    <a:gd name="connsiteY1" fmla="*/ 561160 h 988195"/>
                    <a:gd name="connsiteX2" fmla="*/ 427132 w 455566"/>
                    <a:gd name="connsiteY2" fmla="*/ 330020 h 988195"/>
                    <a:gd name="connsiteX3" fmla="*/ 447452 w 455566"/>
                    <a:gd name="connsiteY3" fmla="*/ 136980 h 988195"/>
                    <a:gd name="connsiteX4" fmla="*/ 335692 w 455566"/>
                    <a:gd name="connsiteY4" fmla="*/ 9980 h 988195"/>
                    <a:gd name="connsiteX5" fmla="*/ 147732 w 455566"/>
                    <a:gd name="connsiteY5" fmla="*/ 30300 h 988195"/>
                    <a:gd name="connsiteX6" fmla="*/ 23272 w 455566"/>
                    <a:gd name="connsiteY6" fmla="*/ 205560 h 988195"/>
                    <a:gd name="connsiteX7" fmla="*/ 8032 w 455566"/>
                    <a:gd name="connsiteY7" fmla="*/ 444320 h 988195"/>
                    <a:gd name="connsiteX8" fmla="*/ 114712 w 455566"/>
                    <a:gd name="connsiteY8" fmla="*/ 718640 h 988195"/>
                    <a:gd name="connsiteX9" fmla="*/ 322992 w 455566"/>
                    <a:gd name="connsiteY9" fmla="*/ 985340 h 988195"/>
                    <a:gd name="connsiteX0" fmla="*/ 322992 w 460896"/>
                    <a:gd name="connsiteY0" fmla="*/ 985340 h 988195"/>
                    <a:gd name="connsiteX1" fmla="*/ 269652 w 460896"/>
                    <a:gd name="connsiteY1" fmla="*/ 561160 h 988195"/>
                    <a:gd name="connsiteX2" fmla="*/ 427132 w 460896"/>
                    <a:gd name="connsiteY2" fmla="*/ 330020 h 988195"/>
                    <a:gd name="connsiteX3" fmla="*/ 447452 w 460896"/>
                    <a:gd name="connsiteY3" fmla="*/ 136980 h 988195"/>
                    <a:gd name="connsiteX4" fmla="*/ 335692 w 460896"/>
                    <a:gd name="connsiteY4" fmla="*/ 9980 h 988195"/>
                    <a:gd name="connsiteX5" fmla="*/ 147732 w 460896"/>
                    <a:gd name="connsiteY5" fmla="*/ 30300 h 988195"/>
                    <a:gd name="connsiteX6" fmla="*/ 23272 w 460896"/>
                    <a:gd name="connsiteY6" fmla="*/ 205560 h 988195"/>
                    <a:gd name="connsiteX7" fmla="*/ 8032 w 460896"/>
                    <a:gd name="connsiteY7" fmla="*/ 444320 h 988195"/>
                    <a:gd name="connsiteX8" fmla="*/ 114712 w 460896"/>
                    <a:gd name="connsiteY8" fmla="*/ 718640 h 988195"/>
                    <a:gd name="connsiteX9" fmla="*/ 322992 w 460896"/>
                    <a:gd name="connsiteY9" fmla="*/ 985340 h 988195"/>
                    <a:gd name="connsiteX0" fmla="*/ 322992 w 460896"/>
                    <a:gd name="connsiteY0" fmla="*/ 985340 h 985340"/>
                    <a:gd name="connsiteX1" fmla="*/ 269652 w 460896"/>
                    <a:gd name="connsiteY1" fmla="*/ 561160 h 985340"/>
                    <a:gd name="connsiteX2" fmla="*/ 427132 w 460896"/>
                    <a:gd name="connsiteY2" fmla="*/ 330020 h 985340"/>
                    <a:gd name="connsiteX3" fmla="*/ 447452 w 460896"/>
                    <a:gd name="connsiteY3" fmla="*/ 136980 h 985340"/>
                    <a:gd name="connsiteX4" fmla="*/ 335692 w 460896"/>
                    <a:gd name="connsiteY4" fmla="*/ 9980 h 985340"/>
                    <a:gd name="connsiteX5" fmla="*/ 147732 w 460896"/>
                    <a:gd name="connsiteY5" fmla="*/ 30300 h 985340"/>
                    <a:gd name="connsiteX6" fmla="*/ 23272 w 460896"/>
                    <a:gd name="connsiteY6" fmla="*/ 205560 h 985340"/>
                    <a:gd name="connsiteX7" fmla="*/ 8032 w 460896"/>
                    <a:gd name="connsiteY7" fmla="*/ 444320 h 985340"/>
                    <a:gd name="connsiteX8" fmla="*/ 114712 w 460896"/>
                    <a:gd name="connsiteY8" fmla="*/ 718640 h 985340"/>
                    <a:gd name="connsiteX9" fmla="*/ 322992 w 460896"/>
                    <a:gd name="connsiteY9" fmla="*/ 985340 h 985340"/>
                    <a:gd name="connsiteX0" fmla="*/ 322992 w 461235"/>
                    <a:gd name="connsiteY0" fmla="*/ 980077 h 980077"/>
                    <a:gd name="connsiteX1" fmla="*/ 269652 w 461235"/>
                    <a:gd name="connsiteY1" fmla="*/ 555897 h 980077"/>
                    <a:gd name="connsiteX2" fmla="*/ 427132 w 461235"/>
                    <a:gd name="connsiteY2" fmla="*/ 324757 h 980077"/>
                    <a:gd name="connsiteX3" fmla="*/ 447452 w 461235"/>
                    <a:gd name="connsiteY3" fmla="*/ 131717 h 980077"/>
                    <a:gd name="connsiteX4" fmla="*/ 330612 w 461235"/>
                    <a:gd name="connsiteY4" fmla="*/ 12337 h 980077"/>
                    <a:gd name="connsiteX5" fmla="*/ 147732 w 461235"/>
                    <a:gd name="connsiteY5" fmla="*/ 25037 h 980077"/>
                    <a:gd name="connsiteX6" fmla="*/ 23272 w 461235"/>
                    <a:gd name="connsiteY6" fmla="*/ 200297 h 980077"/>
                    <a:gd name="connsiteX7" fmla="*/ 8032 w 461235"/>
                    <a:gd name="connsiteY7" fmla="*/ 439057 h 980077"/>
                    <a:gd name="connsiteX8" fmla="*/ 114712 w 461235"/>
                    <a:gd name="connsiteY8" fmla="*/ 713377 h 980077"/>
                    <a:gd name="connsiteX9" fmla="*/ 322992 w 461235"/>
                    <a:gd name="connsiteY9" fmla="*/ 980077 h 980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235" h="980077">
                      <a:moveTo>
                        <a:pt x="322992" y="980077"/>
                      </a:moveTo>
                      <a:cubicBezTo>
                        <a:pt x="229435" y="770527"/>
                        <a:pt x="252295" y="665117"/>
                        <a:pt x="269652" y="555897"/>
                      </a:cubicBezTo>
                      <a:cubicBezTo>
                        <a:pt x="287009" y="446677"/>
                        <a:pt x="379719" y="385294"/>
                        <a:pt x="427132" y="324757"/>
                      </a:cubicBezTo>
                      <a:cubicBezTo>
                        <a:pt x="474545" y="264220"/>
                        <a:pt x="463539" y="183787"/>
                        <a:pt x="447452" y="131717"/>
                      </a:cubicBezTo>
                      <a:cubicBezTo>
                        <a:pt x="431365" y="79647"/>
                        <a:pt x="380565" y="30117"/>
                        <a:pt x="330612" y="12337"/>
                      </a:cubicBezTo>
                      <a:cubicBezTo>
                        <a:pt x="280659" y="-5443"/>
                        <a:pt x="198955" y="-6290"/>
                        <a:pt x="147732" y="25037"/>
                      </a:cubicBezTo>
                      <a:cubicBezTo>
                        <a:pt x="96509" y="56364"/>
                        <a:pt x="46555" y="131294"/>
                        <a:pt x="23272" y="200297"/>
                      </a:cubicBezTo>
                      <a:cubicBezTo>
                        <a:pt x="-11" y="269300"/>
                        <a:pt x="-7208" y="353544"/>
                        <a:pt x="8032" y="439057"/>
                      </a:cubicBezTo>
                      <a:cubicBezTo>
                        <a:pt x="23272" y="524570"/>
                        <a:pt x="63912" y="619820"/>
                        <a:pt x="114712" y="713377"/>
                      </a:cubicBezTo>
                      <a:cubicBezTo>
                        <a:pt x="165512" y="806934"/>
                        <a:pt x="279389" y="958487"/>
                        <a:pt x="322992" y="9800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AFC3CD50-D4AF-3C94-24E0-E05275194CCB}"/>
                    </a:ext>
                  </a:extLst>
                </p:cNvPr>
                <p:cNvSpPr/>
                <p:nvPr/>
              </p:nvSpPr>
              <p:spPr>
                <a:xfrm flipH="1">
                  <a:off x="7430527" y="1297752"/>
                  <a:ext cx="416330" cy="884658"/>
                </a:xfrm>
                <a:custGeom>
                  <a:avLst/>
                  <a:gdLst>
                    <a:gd name="connsiteX0" fmla="*/ 293005 w 454676"/>
                    <a:gd name="connsiteY0" fmla="*/ 894462 h 976996"/>
                    <a:gd name="connsiteX1" fmla="*/ 254905 w 454676"/>
                    <a:gd name="connsiteY1" fmla="*/ 574422 h 976996"/>
                    <a:gd name="connsiteX2" fmla="*/ 430165 w 454676"/>
                    <a:gd name="connsiteY2" fmla="*/ 322962 h 976996"/>
                    <a:gd name="connsiteX3" fmla="*/ 442865 w 454676"/>
                    <a:gd name="connsiteY3" fmla="*/ 107062 h 976996"/>
                    <a:gd name="connsiteX4" fmla="*/ 331105 w 454676"/>
                    <a:gd name="connsiteY4" fmla="*/ 5462 h 976996"/>
                    <a:gd name="connsiteX5" fmla="*/ 145685 w 454676"/>
                    <a:gd name="connsiteY5" fmla="*/ 33402 h 976996"/>
                    <a:gd name="connsiteX6" fmla="*/ 26305 w 454676"/>
                    <a:gd name="connsiteY6" fmla="*/ 198502 h 976996"/>
                    <a:gd name="connsiteX7" fmla="*/ 5985 w 454676"/>
                    <a:gd name="connsiteY7" fmla="*/ 401702 h 976996"/>
                    <a:gd name="connsiteX8" fmla="*/ 107585 w 454676"/>
                    <a:gd name="connsiteY8" fmla="*/ 681102 h 976996"/>
                    <a:gd name="connsiteX9" fmla="*/ 310785 w 454676"/>
                    <a:gd name="connsiteY9" fmla="*/ 963042 h 976996"/>
                    <a:gd name="connsiteX10" fmla="*/ 293005 w 454676"/>
                    <a:gd name="connsiteY10" fmla="*/ 894462 h 976996"/>
                    <a:gd name="connsiteX0" fmla="*/ 293170 w 454841"/>
                    <a:gd name="connsiteY0" fmla="*/ 898042 h 980576"/>
                    <a:gd name="connsiteX1" fmla="*/ 255070 w 454841"/>
                    <a:gd name="connsiteY1" fmla="*/ 578002 h 980576"/>
                    <a:gd name="connsiteX2" fmla="*/ 430330 w 454841"/>
                    <a:gd name="connsiteY2" fmla="*/ 326542 h 980576"/>
                    <a:gd name="connsiteX3" fmla="*/ 443030 w 454841"/>
                    <a:gd name="connsiteY3" fmla="*/ 110642 h 980576"/>
                    <a:gd name="connsiteX4" fmla="*/ 331270 w 454841"/>
                    <a:gd name="connsiteY4" fmla="*/ 9042 h 980576"/>
                    <a:gd name="connsiteX5" fmla="*/ 150930 w 454841"/>
                    <a:gd name="connsiteY5" fmla="*/ 26822 h 980576"/>
                    <a:gd name="connsiteX6" fmla="*/ 26470 w 454841"/>
                    <a:gd name="connsiteY6" fmla="*/ 202082 h 980576"/>
                    <a:gd name="connsiteX7" fmla="*/ 6150 w 454841"/>
                    <a:gd name="connsiteY7" fmla="*/ 405282 h 980576"/>
                    <a:gd name="connsiteX8" fmla="*/ 107750 w 454841"/>
                    <a:gd name="connsiteY8" fmla="*/ 684682 h 980576"/>
                    <a:gd name="connsiteX9" fmla="*/ 310950 w 454841"/>
                    <a:gd name="connsiteY9" fmla="*/ 966622 h 980576"/>
                    <a:gd name="connsiteX10" fmla="*/ 293170 w 454841"/>
                    <a:gd name="connsiteY10" fmla="*/ 898042 h 980576"/>
                    <a:gd name="connsiteX0" fmla="*/ 293170 w 460071"/>
                    <a:gd name="connsiteY0" fmla="*/ 899692 h 982226"/>
                    <a:gd name="connsiteX1" fmla="*/ 255070 w 460071"/>
                    <a:gd name="connsiteY1" fmla="*/ 579652 h 982226"/>
                    <a:gd name="connsiteX2" fmla="*/ 430330 w 460071"/>
                    <a:gd name="connsiteY2" fmla="*/ 328192 h 982226"/>
                    <a:gd name="connsiteX3" fmla="*/ 450650 w 460071"/>
                    <a:gd name="connsiteY3" fmla="*/ 135152 h 982226"/>
                    <a:gd name="connsiteX4" fmla="*/ 331270 w 460071"/>
                    <a:gd name="connsiteY4" fmla="*/ 10692 h 982226"/>
                    <a:gd name="connsiteX5" fmla="*/ 150930 w 460071"/>
                    <a:gd name="connsiteY5" fmla="*/ 28472 h 982226"/>
                    <a:gd name="connsiteX6" fmla="*/ 26470 w 460071"/>
                    <a:gd name="connsiteY6" fmla="*/ 203732 h 982226"/>
                    <a:gd name="connsiteX7" fmla="*/ 6150 w 460071"/>
                    <a:gd name="connsiteY7" fmla="*/ 406932 h 982226"/>
                    <a:gd name="connsiteX8" fmla="*/ 107750 w 460071"/>
                    <a:gd name="connsiteY8" fmla="*/ 686332 h 982226"/>
                    <a:gd name="connsiteX9" fmla="*/ 310950 w 460071"/>
                    <a:gd name="connsiteY9" fmla="*/ 968272 h 982226"/>
                    <a:gd name="connsiteX10" fmla="*/ 293170 w 460071"/>
                    <a:gd name="connsiteY10" fmla="*/ 899692 h 982226"/>
                    <a:gd name="connsiteX0" fmla="*/ 293170 w 459512"/>
                    <a:gd name="connsiteY0" fmla="*/ 901520 h 984054"/>
                    <a:gd name="connsiteX1" fmla="*/ 255070 w 459512"/>
                    <a:gd name="connsiteY1" fmla="*/ 581480 h 984054"/>
                    <a:gd name="connsiteX2" fmla="*/ 430330 w 459512"/>
                    <a:gd name="connsiteY2" fmla="*/ 330020 h 984054"/>
                    <a:gd name="connsiteX3" fmla="*/ 450650 w 459512"/>
                    <a:gd name="connsiteY3" fmla="*/ 136980 h 984054"/>
                    <a:gd name="connsiteX4" fmla="*/ 338890 w 459512"/>
                    <a:gd name="connsiteY4" fmla="*/ 9980 h 984054"/>
                    <a:gd name="connsiteX5" fmla="*/ 150930 w 459512"/>
                    <a:gd name="connsiteY5" fmla="*/ 30300 h 984054"/>
                    <a:gd name="connsiteX6" fmla="*/ 26470 w 459512"/>
                    <a:gd name="connsiteY6" fmla="*/ 205560 h 984054"/>
                    <a:gd name="connsiteX7" fmla="*/ 6150 w 459512"/>
                    <a:gd name="connsiteY7" fmla="*/ 408760 h 984054"/>
                    <a:gd name="connsiteX8" fmla="*/ 107750 w 459512"/>
                    <a:gd name="connsiteY8" fmla="*/ 688160 h 984054"/>
                    <a:gd name="connsiteX9" fmla="*/ 310950 w 459512"/>
                    <a:gd name="connsiteY9" fmla="*/ 970100 h 984054"/>
                    <a:gd name="connsiteX10" fmla="*/ 293170 w 459512"/>
                    <a:gd name="connsiteY10" fmla="*/ 901520 h 984054"/>
                    <a:gd name="connsiteX0" fmla="*/ 289224 w 455566"/>
                    <a:gd name="connsiteY0" fmla="*/ 901520 h 984054"/>
                    <a:gd name="connsiteX1" fmla="*/ 251124 w 455566"/>
                    <a:gd name="connsiteY1" fmla="*/ 581480 h 984054"/>
                    <a:gd name="connsiteX2" fmla="*/ 426384 w 455566"/>
                    <a:gd name="connsiteY2" fmla="*/ 330020 h 984054"/>
                    <a:gd name="connsiteX3" fmla="*/ 446704 w 455566"/>
                    <a:gd name="connsiteY3" fmla="*/ 136980 h 984054"/>
                    <a:gd name="connsiteX4" fmla="*/ 334944 w 455566"/>
                    <a:gd name="connsiteY4" fmla="*/ 9980 h 984054"/>
                    <a:gd name="connsiteX5" fmla="*/ 146984 w 455566"/>
                    <a:gd name="connsiteY5" fmla="*/ 30300 h 984054"/>
                    <a:gd name="connsiteX6" fmla="*/ 22524 w 455566"/>
                    <a:gd name="connsiteY6" fmla="*/ 205560 h 984054"/>
                    <a:gd name="connsiteX7" fmla="*/ 7284 w 455566"/>
                    <a:gd name="connsiteY7" fmla="*/ 444320 h 984054"/>
                    <a:gd name="connsiteX8" fmla="*/ 103804 w 455566"/>
                    <a:gd name="connsiteY8" fmla="*/ 688160 h 984054"/>
                    <a:gd name="connsiteX9" fmla="*/ 307004 w 455566"/>
                    <a:gd name="connsiteY9" fmla="*/ 970100 h 984054"/>
                    <a:gd name="connsiteX10" fmla="*/ 289224 w 455566"/>
                    <a:gd name="connsiteY10" fmla="*/ 901520 h 984054"/>
                    <a:gd name="connsiteX0" fmla="*/ 289972 w 456314"/>
                    <a:gd name="connsiteY0" fmla="*/ 901520 h 981352"/>
                    <a:gd name="connsiteX1" fmla="*/ 251872 w 456314"/>
                    <a:gd name="connsiteY1" fmla="*/ 581480 h 981352"/>
                    <a:gd name="connsiteX2" fmla="*/ 427132 w 456314"/>
                    <a:gd name="connsiteY2" fmla="*/ 330020 h 981352"/>
                    <a:gd name="connsiteX3" fmla="*/ 447452 w 456314"/>
                    <a:gd name="connsiteY3" fmla="*/ 136980 h 981352"/>
                    <a:gd name="connsiteX4" fmla="*/ 335692 w 456314"/>
                    <a:gd name="connsiteY4" fmla="*/ 9980 h 981352"/>
                    <a:gd name="connsiteX5" fmla="*/ 147732 w 456314"/>
                    <a:gd name="connsiteY5" fmla="*/ 30300 h 981352"/>
                    <a:gd name="connsiteX6" fmla="*/ 23272 w 456314"/>
                    <a:gd name="connsiteY6" fmla="*/ 205560 h 981352"/>
                    <a:gd name="connsiteX7" fmla="*/ 8032 w 456314"/>
                    <a:gd name="connsiteY7" fmla="*/ 444320 h 981352"/>
                    <a:gd name="connsiteX8" fmla="*/ 114712 w 456314"/>
                    <a:gd name="connsiteY8" fmla="*/ 718640 h 981352"/>
                    <a:gd name="connsiteX9" fmla="*/ 307752 w 456314"/>
                    <a:gd name="connsiteY9" fmla="*/ 970100 h 981352"/>
                    <a:gd name="connsiteX10" fmla="*/ 289972 w 456314"/>
                    <a:gd name="connsiteY10" fmla="*/ 901520 h 981352"/>
                    <a:gd name="connsiteX0" fmla="*/ 249332 w 456314"/>
                    <a:gd name="connsiteY0" fmla="*/ 853260 h 974178"/>
                    <a:gd name="connsiteX1" fmla="*/ 251872 w 456314"/>
                    <a:gd name="connsiteY1" fmla="*/ 581480 h 974178"/>
                    <a:gd name="connsiteX2" fmla="*/ 427132 w 456314"/>
                    <a:gd name="connsiteY2" fmla="*/ 330020 h 974178"/>
                    <a:gd name="connsiteX3" fmla="*/ 447452 w 456314"/>
                    <a:gd name="connsiteY3" fmla="*/ 136980 h 974178"/>
                    <a:gd name="connsiteX4" fmla="*/ 335692 w 456314"/>
                    <a:gd name="connsiteY4" fmla="*/ 9980 h 974178"/>
                    <a:gd name="connsiteX5" fmla="*/ 147732 w 456314"/>
                    <a:gd name="connsiteY5" fmla="*/ 30300 h 974178"/>
                    <a:gd name="connsiteX6" fmla="*/ 23272 w 456314"/>
                    <a:gd name="connsiteY6" fmla="*/ 205560 h 974178"/>
                    <a:gd name="connsiteX7" fmla="*/ 8032 w 456314"/>
                    <a:gd name="connsiteY7" fmla="*/ 444320 h 974178"/>
                    <a:gd name="connsiteX8" fmla="*/ 114712 w 456314"/>
                    <a:gd name="connsiteY8" fmla="*/ 718640 h 974178"/>
                    <a:gd name="connsiteX9" fmla="*/ 307752 w 456314"/>
                    <a:gd name="connsiteY9" fmla="*/ 970100 h 974178"/>
                    <a:gd name="connsiteX10" fmla="*/ 249332 w 456314"/>
                    <a:gd name="connsiteY10" fmla="*/ 853260 h 974178"/>
                    <a:gd name="connsiteX0" fmla="*/ 264572 w 456314"/>
                    <a:gd name="connsiteY0" fmla="*/ 871040 h 976085"/>
                    <a:gd name="connsiteX1" fmla="*/ 251872 w 456314"/>
                    <a:gd name="connsiteY1" fmla="*/ 581480 h 976085"/>
                    <a:gd name="connsiteX2" fmla="*/ 427132 w 456314"/>
                    <a:gd name="connsiteY2" fmla="*/ 330020 h 976085"/>
                    <a:gd name="connsiteX3" fmla="*/ 447452 w 456314"/>
                    <a:gd name="connsiteY3" fmla="*/ 136980 h 976085"/>
                    <a:gd name="connsiteX4" fmla="*/ 335692 w 456314"/>
                    <a:gd name="connsiteY4" fmla="*/ 9980 h 976085"/>
                    <a:gd name="connsiteX5" fmla="*/ 147732 w 456314"/>
                    <a:gd name="connsiteY5" fmla="*/ 30300 h 976085"/>
                    <a:gd name="connsiteX6" fmla="*/ 23272 w 456314"/>
                    <a:gd name="connsiteY6" fmla="*/ 205560 h 976085"/>
                    <a:gd name="connsiteX7" fmla="*/ 8032 w 456314"/>
                    <a:gd name="connsiteY7" fmla="*/ 444320 h 976085"/>
                    <a:gd name="connsiteX8" fmla="*/ 114712 w 456314"/>
                    <a:gd name="connsiteY8" fmla="*/ 718640 h 976085"/>
                    <a:gd name="connsiteX9" fmla="*/ 307752 w 456314"/>
                    <a:gd name="connsiteY9" fmla="*/ 970100 h 976085"/>
                    <a:gd name="connsiteX10" fmla="*/ 264572 w 456314"/>
                    <a:gd name="connsiteY10" fmla="*/ 871040 h 976085"/>
                    <a:gd name="connsiteX0" fmla="*/ 264572 w 455566"/>
                    <a:gd name="connsiteY0" fmla="*/ 871040 h 976528"/>
                    <a:gd name="connsiteX1" fmla="*/ 269652 w 455566"/>
                    <a:gd name="connsiteY1" fmla="*/ 543380 h 976528"/>
                    <a:gd name="connsiteX2" fmla="*/ 427132 w 455566"/>
                    <a:gd name="connsiteY2" fmla="*/ 330020 h 976528"/>
                    <a:gd name="connsiteX3" fmla="*/ 447452 w 455566"/>
                    <a:gd name="connsiteY3" fmla="*/ 136980 h 976528"/>
                    <a:gd name="connsiteX4" fmla="*/ 335692 w 455566"/>
                    <a:gd name="connsiteY4" fmla="*/ 9980 h 976528"/>
                    <a:gd name="connsiteX5" fmla="*/ 147732 w 455566"/>
                    <a:gd name="connsiteY5" fmla="*/ 30300 h 976528"/>
                    <a:gd name="connsiteX6" fmla="*/ 23272 w 455566"/>
                    <a:gd name="connsiteY6" fmla="*/ 205560 h 976528"/>
                    <a:gd name="connsiteX7" fmla="*/ 8032 w 455566"/>
                    <a:gd name="connsiteY7" fmla="*/ 444320 h 976528"/>
                    <a:gd name="connsiteX8" fmla="*/ 114712 w 455566"/>
                    <a:gd name="connsiteY8" fmla="*/ 718640 h 976528"/>
                    <a:gd name="connsiteX9" fmla="*/ 307752 w 455566"/>
                    <a:gd name="connsiteY9" fmla="*/ 970100 h 976528"/>
                    <a:gd name="connsiteX10" fmla="*/ 264572 w 455566"/>
                    <a:gd name="connsiteY10" fmla="*/ 871040 h 976528"/>
                    <a:gd name="connsiteX0" fmla="*/ 272192 w 455566"/>
                    <a:gd name="connsiteY0" fmla="*/ 840560 h 973351"/>
                    <a:gd name="connsiteX1" fmla="*/ 269652 w 455566"/>
                    <a:gd name="connsiteY1" fmla="*/ 543380 h 973351"/>
                    <a:gd name="connsiteX2" fmla="*/ 427132 w 455566"/>
                    <a:gd name="connsiteY2" fmla="*/ 330020 h 973351"/>
                    <a:gd name="connsiteX3" fmla="*/ 447452 w 455566"/>
                    <a:gd name="connsiteY3" fmla="*/ 136980 h 973351"/>
                    <a:gd name="connsiteX4" fmla="*/ 335692 w 455566"/>
                    <a:gd name="connsiteY4" fmla="*/ 9980 h 973351"/>
                    <a:gd name="connsiteX5" fmla="*/ 147732 w 455566"/>
                    <a:gd name="connsiteY5" fmla="*/ 30300 h 973351"/>
                    <a:gd name="connsiteX6" fmla="*/ 23272 w 455566"/>
                    <a:gd name="connsiteY6" fmla="*/ 205560 h 973351"/>
                    <a:gd name="connsiteX7" fmla="*/ 8032 w 455566"/>
                    <a:gd name="connsiteY7" fmla="*/ 444320 h 973351"/>
                    <a:gd name="connsiteX8" fmla="*/ 114712 w 455566"/>
                    <a:gd name="connsiteY8" fmla="*/ 718640 h 973351"/>
                    <a:gd name="connsiteX9" fmla="*/ 307752 w 455566"/>
                    <a:gd name="connsiteY9" fmla="*/ 970100 h 973351"/>
                    <a:gd name="connsiteX10" fmla="*/ 272192 w 455566"/>
                    <a:gd name="connsiteY10" fmla="*/ 840560 h 973351"/>
                    <a:gd name="connsiteX0" fmla="*/ 307752 w 455566"/>
                    <a:gd name="connsiteY0" fmla="*/ 970100 h 973161"/>
                    <a:gd name="connsiteX1" fmla="*/ 269652 w 455566"/>
                    <a:gd name="connsiteY1" fmla="*/ 543380 h 973161"/>
                    <a:gd name="connsiteX2" fmla="*/ 427132 w 455566"/>
                    <a:gd name="connsiteY2" fmla="*/ 330020 h 973161"/>
                    <a:gd name="connsiteX3" fmla="*/ 447452 w 455566"/>
                    <a:gd name="connsiteY3" fmla="*/ 136980 h 973161"/>
                    <a:gd name="connsiteX4" fmla="*/ 335692 w 455566"/>
                    <a:gd name="connsiteY4" fmla="*/ 9980 h 973161"/>
                    <a:gd name="connsiteX5" fmla="*/ 147732 w 455566"/>
                    <a:gd name="connsiteY5" fmla="*/ 30300 h 973161"/>
                    <a:gd name="connsiteX6" fmla="*/ 23272 w 455566"/>
                    <a:gd name="connsiteY6" fmla="*/ 205560 h 973161"/>
                    <a:gd name="connsiteX7" fmla="*/ 8032 w 455566"/>
                    <a:gd name="connsiteY7" fmla="*/ 444320 h 973161"/>
                    <a:gd name="connsiteX8" fmla="*/ 114712 w 455566"/>
                    <a:gd name="connsiteY8" fmla="*/ 718640 h 973161"/>
                    <a:gd name="connsiteX9" fmla="*/ 307752 w 455566"/>
                    <a:gd name="connsiteY9" fmla="*/ 970100 h 973161"/>
                    <a:gd name="connsiteX0" fmla="*/ 307752 w 455566"/>
                    <a:gd name="connsiteY0" fmla="*/ 970100 h 973161"/>
                    <a:gd name="connsiteX1" fmla="*/ 269652 w 455566"/>
                    <a:gd name="connsiteY1" fmla="*/ 543380 h 973161"/>
                    <a:gd name="connsiteX2" fmla="*/ 427132 w 455566"/>
                    <a:gd name="connsiteY2" fmla="*/ 330020 h 973161"/>
                    <a:gd name="connsiteX3" fmla="*/ 447452 w 455566"/>
                    <a:gd name="connsiteY3" fmla="*/ 136980 h 973161"/>
                    <a:gd name="connsiteX4" fmla="*/ 335692 w 455566"/>
                    <a:gd name="connsiteY4" fmla="*/ 9980 h 973161"/>
                    <a:gd name="connsiteX5" fmla="*/ 147732 w 455566"/>
                    <a:gd name="connsiteY5" fmla="*/ 30300 h 973161"/>
                    <a:gd name="connsiteX6" fmla="*/ 23272 w 455566"/>
                    <a:gd name="connsiteY6" fmla="*/ 205560 h 973161"/>
                    <a:gd name="connsiteX7" fmla="*/ 8032 w 455566"/>
                    <a:gd name="connsiteY7" fmla="*/ 444320 h 973161"/>
                    <a:gd name="connsiteX8" fmla="*/ 114712 w 455566"/>
                    <a:gd name="connsiteY8" fmla="*/ 718640 h 973161"/>
                    <a:gd name="connsiteX9" fmla="*/ 307752 w 455566"/>
                    <a:gd name="connsiteY9" fmla="*/ 970100 h 973161"/>
                    <a:gd name="connsiteX0" fmla="*/ 307752 w 455566"/>
                    <a:gd name="connsiteY0" fmla="*/ 970100 h 973161"/>
                    <a:gd name="connsiteX1" fmla="*/ 269652 w 455566"/>
                    <a:gd name="connsiteY1" fmla="*/ 543380 h 973161"/>
                    <a:gd name="connsiteX2" fmla="*/ 427132 w 455566"/>
                    <a:gd name="connsiteY2" fmla="*/ 330020 h 973161"/>
                    <a:gd name="connsiteX3" fmla="*/ 447452 w 455566"/>
                    <a:gd name="connsiteY3" fmla="*/ 136980 h 973161"/>
                    <a:gd name="connsiteX4" fmla="*/ 335692 w 455566"/>
                    <a:gd name="connsiteY4" fmla="*/ 9980 h 973161"/>
                    <a:gd name="connsiteX5" fmla="*/ 147732 w 455566"/>
                    <a:gd name="connsiteY5" fmla="*/ 30300 h 973161"/>
                    <a:gd name="connsiteX6" fmla="*/ 23272 w 455566"/>
                    <a:gd name="connsiteY6" fmla="*/ 205560 h 973161"/>
                    <a:gd name="connsiteX7" fmla="*/ 8032 w 455566"/>
                    <a:gd name="connsiteY7" fmla="*/ 444320 h 973161"/>
                    <a:gd name="connsiteX8" fmla="*/ 114712 w 455566"/>
                    <a:gd name="connsiteY8" fmla="*/ 718640 h 973161"/>
                    <a:gd name="connsiteX9" fmla="*/ 307752 w 455566"/>
                    <a:gd name="connsiteY9" fmla="*/ 970100 h 973161"/>
                    <a:gd name="connsiteX0" fmla="*/ 322992 w 455566"/>
                    <a:gd name="connsiteY0" fmla="*/ 985340 h 988195"/>
                    <a:gd name="connsiteX1" fmla="*/ 269652 w 455566"/>
                    <a:gd name="connsiteY1" fmla="*/ 543380 h 988195"/>
                    <a:gd name="connsiteX2" fmla="*/ 427132 w 455566"/>
                    <a:gd name="connsiteY2" fmla="*/ 330020 h 988195"/>
                    <a:gd name="connsiteX3" fmla="*/ 447452 w 455566"/>
                    <a:gd name="connsiteY3" fmla="*/ 136980 h 988195"/>
                    <a:gd name="connsiteX4" fmla="*/ 335692 w 455566"/>
                    <a:gd name="connsiteY4" fmla="*/ 9980 h 988195"/>
                    <a:gd name="connsiteX5" fmla="*/ 147732 w 455566"/>
                    <a:gd name="connsiteY5" fmla="*/ 30300 h 988195"/>
                    <a:gd name="connsiteX6" fmla="*/ 23272 w 455566"/>
                    <a:gd name="connsiteY6" fmla="*/ 205560 h 988195"/>
                    <a:gd name="connsiteX7" fmla="*/ 8032 w 455566"/>
                    <a:gd name="connsiteY7" fmla="*/ 444320 h 988195"/>
                    <a:gd name="connsiteX8" fmla="*/ 114712 w 455566"/>
                    <a:gd name="connsiteY8" fmla="*/ 718640 h 988195"/>
                    <a:gd name="connsiteX9" fmla="*/ 322992 w 455566"/>
                    <a:gd name="connsiteY9" fmla="*/ 985340 h 988195"/>
                    <a:gd name="connsiteX0" fmla="*/ 322992 w 455566"/>
                    <a:gd name="connsiteY0" fmla="*/ 985340 h 988195"/>
                    <a:gd name="connsiteX1" fmla="*/ 269652 w 455566"/>
                    <a:gd name="connsiteY1" fmla="*/ 543380 h 988195"/>
                    <a:gd name="connsiteX2" fmla="*/ 427132 w 455566"/>
                    <a:gd name="connsiteY2" fmla="*/ 330020 h 988195"/>
                    <a:gd name="connsiteX3" fmla="*/ 447452 w 455566"/>
                    <a:gd name="connsiteY3" fmla="*/ 136980 h 988195"/>
                    <a:gd name="connsiteX4" fmla="*/ 335692 w 455566"/>
                    <a:gd name="connsiteY4" fmla="*/ 9980 h 988195"/>
                    <a:gd name="connsiteX5" fmla="*/ 147732 w 455566"/>
                    <a:gd name="connsiteY5" fmla="*/ 30300 h 988195"/>
                    <a:gd name="connsiteX6" fmla="*/ 23272 w 455566"/>
                    <a:gd name="connsiteY6" fmla="*/ 205560 h 988195"/>
                    <a:gd name="connsiteX7" fmla="*/ 8032 w 455566"/>
                    <a:gd name="connsiteY7" fmla="*/ 444320 h 988195"/>
                    <a:gd name="connsiteX8" fmla="*/ 114712 w 455566"/>
                    <a:gd name="connsiteY8" fmla="*/ 718640 h 988195"/>
                    <a:gd name="connsiteX9" fmla="*/ 322992 w 455566"/>
                    <a:gd name="connsiteY9" fmla="*/ 985340 h 988195"/>
                    <a:gd name="connsiteX0" fmla="*/ 322992 w 455566"/>
                    <a:gd name="connsiteY0" fmla="*/ 985340 h 988195"/>
                    <a:gd name="connsiteX1" fmla="*/ 269652 w 455566"/>
                    <a:gd name="connsiteY1" fmla="*/ 561160 h 988195"/>
                    <a:gd name="connsiteX2" fmla="*/ 427132 w 455566"/>
                    <a:gd name="connsiteY2" fmla="*/ 330020 h 988195"/>
                    <a:gd name="connsiteX3" fmla="*/ 447452 w 455566"/>
                    <a:gd name="connsiteY3" fmla="*/ 136980 h 988195"/>
                    <a:gd name="connsiteX4" fmla="*/ 335692 w 455566"/>
                    <a:gd name="connsiteY4" fmla="*/ 9980 h 988195"/>
                    <a:gd name="connsiteX5" fmla="*/ 147732 w 455566"/>
                    <a:gd name="connsiteY5" fmla="*/ 30300 h 988195"/>
                    <a:gd name="connsiteX6" fmla="*/ 23272 w 455566"/>
                    <a:gd name="connsiteY6" fmla="*/ 205560 h 988195"/>
                    <a:gd name="connsiteX7" fmla="*/ 8032 w 455566"/>
                    <a:gd name="connsiteY7" fmla="*/ 444320 h 988195"/>
                    <a:gd name="connsiteX8" fmla="*/ 114712 w 455566"/>
                    <a:gd name="connsiteY8" fmla="*/ 718640 h 988195"/>
                    <a:gd name="connsiteX9" fmla="*/ 322992 w 455566"/>
                    <a:gd name="connsiteY9" fmla="*/ 985340 h 988195"/>
                    <a:gd name="connsiteX0" fmla="*/ 322992 w 460896"/>
                    <a:gd name="connsiteY0" fmla="*/ 985340 h 988195"/>
                    <a:gd name="connsiteX1" fmla="*/ 269652 w 460896"/>
                    <a:gd name="connsiteY1" fmla="*/ 561160 h 988195"/>
                    <a:gd name="connsiteX2" fmla="*/ 427132 w 460896"/>
                    <a:gd name="connsiteY2" fmla="*/ 330020 h 988195"/>
                    <a:gd name="connsiteX3" fmla="*/ 447452 w 460896"/>
                    <a:gd name="connsiteY3" fmla="*/ 136980 h 988195"/>
                    <a:gd name="connsiteX4" fmla="*/ 335692 w 460896"/>
                    <a:gd name="connsiteY4" fmla="*/ 9980 h 988195"/>
                    <a:gd name="connsiteX5" fmla="*/ 147732 w 460896"/>
                    <a:gd name="connsiteY5" fmla="*/ 30300 h 988195"/>
                    <a:gd name="connsiteX6" fmla="*/ 23272 w 460896"/>
                    <a:gd name="connsiteY6" fmla="*/ 205560 h 988195"/>
                    <a:gd name="connsiteX7" fmla="*/ 8032 w 460896"/>
                    <a:gd name="connsiteY7" fmla="*/ 444320 h 988195"/>
                    <a:gd name="connsiteX8" fmla="*/ 114712 w 460896"/>
                    <a:gd name="connsiteY8" fmla="*/ 718640 h 988195"/>
                    <a:gd name="connsiteX9" fmla="*/ 322992 w 460896"/>
                    <a:gd name="connsiteY9" fmla="*/ 985340 h 988195"/>
                    <a:gd name="connsiteX0" fmla="*/ 322992 w 460896"/>
                    <a:gd name="connsiteY0" fmla="*/ 985340 h 985340"/>
                    <a:gd name="connsiteX1" fmla="*/ 269652 w 460896"/>
                    <a:gd name="connsiteY1" fmla="*/ 561160 h 985340"/>
                    <a:gd name="connsiteX2" fmla="*/ 427132 w 460896"/>
                    <a:gd name="connsiteY2" fmla="*/ 330020 h 985340"/>
                    <a:gd name="connsiteX3" fmla="*/ 447452 w 460896"/>
                    <a:gd name="connsiteY3" fmla="*/ 136980 h 985340"/>
                    <a:gd name="connsiteX4" fmla="*/ 335692 w 460896"/>
                    <a:gd name="connsiteY4" fmla="*/ 9980 h 985340"/>
                    <a:gd name="connsiteX5" fmla="*/ 147732 w 460896"/>
                    <a:gd name="connsiteY5" fmla="*/ 30300 h 985340"/>
                    <a:gd name="connsiteX6" fmla="*/ 23272 w 460896"/>
                    <a:gd name="connsiteY6" fmla="*/ 205560 h 985340"/>
                    <a:gd name="connsiteX7" fmla="*/ 8032 w 460896"/>
                    <a:gd name="connsiteY7" fmla="*/ 444320 h 985340"/>
                    <a:gd name="connsiteX8" fmla="*/ 114712 w 460896"/>
                    <a:gd name="connsiteY8" fmla="*/ 718640 h 985340"/>
                    <a:gd name="connsiteX9" fmla="*/ 322992 w 460896"/>
                    <a:gd name="connsiteY9" fmla="*/ 985340 h 985340"/>
                    <a:gd name="connsiteX0" fmla="*/ 322992 w 461235"/>
                    <a:gd name="connsiteY0" fmla="*/ 980077 h 980077"/>
                    <a:gd name="connsiteX1" fmla="*/ 269652 w 461235"/>
                    <a:gd name="connsiteY1" fmla="*/ 555897 h 980077"/>
                    <a:gd name="connsiteX2" fmla="*/ 427132 w 461235"/>
                    <a:gd name="connsiteY2" fmla="*/ 324757 h 980077"/>
                    <a:gd name="connsiteX3" fmla="*/ 447452 w 461235"/>
                    <a:gd name="connsiteY3" fmla="*/ 131717 h 980077"/>
                    <a:gd name="connsiteX4" fmla="*/ 330612 w 461235"/>
                    <a:gd name="connsiteY4" fmla="*/ 12337 h 980077"/>
                    <a:gd name="connsiteX5" fmla="*/ 147732 w 461235"/>
                    <a:gd name="connsiteY5" fmla="*/ 25037 h 980077"/>
                    <a:gd name="connsiteX6" fmla="*/ 23272 w 461235"/>
                    <a:gd name="connsiteY6" fmla="*/ 200297 h 980077"/>
                    <a:gd name="connsiteX7" fmla="*/ 8032 w 461235"/>
                    <a:gd name="connsiteY7" fmla="*/ 439057 h 980077"/>
                    <a:gd name="connsiteX8" fmla="*/ 114712 w 461235"/>
                    <a:gd name="connsiteY8" fmla="*/ 713377 h 980077"/>
                    <a:gd name="connsiteX9" fmla="*/ 322992 w 461235"/>
                    <a:gd name="connsiteY9" fmla="*/ 980077 h 980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235" h="980077">
                      <a:moveTo>
                        <a:pt x="322992" y="980077"/>
                      </a:moveTo>
                      <a:cubicBezTo>
                        <a:pt x="229435" y="770527"/>
                        <a:pt x="252295" y="665117"/>
                        <a:pt x="269652" y="555897"/>
                      </a:cubicBezTo>
                      <a:cubicBezTo>
                        <a:pt x="287009" y="446677"/>
                        <a:pt x="379719" y="385294"/>
                        <a:pt x="427132" y="324757"/>
                      </a:cubicBezTo>
                      <a:cubicBezTo>
                        <a:pt x="474545" y="264220"/>
                        <a:pt x="463539" y="183787"/>
                        <a:pt x="447452" y="131717"/>
                      </a:cubicBezTo>
                      <a:cubicBezTo>
                        <a:pt x="431365" y="79647"/>
                        <a:pt x="380565" y="30117"/>
                        <a:pt x="330612" y="12337"/>
                      </a:cubicBezTo>
                      <a:cubicBezTo>
                        <a:pt x="280659" y="-5443"/>
                        <a:pt x="198955" y="-6290"/>
                        <a:pt x="147732" y="25037"/>
                      </a:cubicBezTo>
                      <a:cubicBezTo>
                        <a:pt x="96509" y="56364"/>
                        <a:pt x="46555" y="131294"/>
                        <a:pt x="23272" y="200297"/>
                      </a:cubicBezTo>
                      <a:cubicBezTo>
                        <a:pt x="-11" y="269300"/>
                        <a:pt x="-7208" y="353544"/>
                        <a:pt x="8032" y="439057"/>
                      </a:cubicBezTo>
                      <a:cubicBezTo>
                        <a:pt x="23272" y="524570"/>
                        <a:pt x="63912" y="619820"/>
                        <a:pt x="114712" y="713377"/>
                      </a:cubicBezTo>
                      <a:cubicBezTo>
                        <a:pt x="165512" y="806934"/>
                        <a:pt x="279389" y="958487"/>
                        <a:pt x="322992" y="9800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6271097-D116-874D-E8B2-238D1A74AC2C}"/>
                    </a:ext>
                  </a:extLst>
                </p:cNvPr>
                <p:cNvSpPr/>
                <p:nvPr/>
              </p:nvSpPr>
              <p:spPr>
                <a:xfrm flipH="1">
                  <a:off x="6573917" y="1609377"/>
                  <a:ext cx="1589278" cy="1767348"/>
                </a:xfrm>
                <a:custGeom>
                  <a:avLst/>
                  <a:gdLst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40958 w 1597223"/>
                    <a:gd name="connsiteY30" fmla="*/ 275275 h 1765111"/>
                    <a:gd name="connsiteX31" fmla="*/ 922848 w 1597223"/>
                    <a:gd name="connsiteY31" fmla="*/ 328615 h 1765111"/>
                    <a:gd name="connsiteX32" fmla="*/ 804738 w 1597223"/>
                    <a:gd name="connsiteY32" fmla="*/ 50768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40958 w 1597223"/>
                    <a:gd name="connsiteY30" fmla="*/ 275275 h 1765111"/>
                    <a:gd name="connsiteX31" fmla="*/ 928563 w 1597223"/>
                    <a:gd name="connsiteY31" fmla="*/ 355285 h 1765111"/>
                    <a:gd name="connsiteX32" fmla="*/ 804738 w 1597223"/>
                    <a:gd name="connsiteY32" fmla="*/ 50768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0008 w 1597223"/>
                    <a:gd name="connsiteY30" fmla="*/ 267655 h 1765111"/>
                    <a:gd name="connsiteX31" fmla="*/ 928563 w 1597223"/>
                    <a:gd name="connsiteY31" fmla="*/ 355285 h 1765111"/>
                    <a:gd name="connsiteX32" fmla="*/ 804738 w 1597223"/>
                    <a:gd name="connsiteY32" fmla="*/ 50768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0008 w 1597223"/>
                    <a:gd name="connsiteY30" fmla="*/ 267655 h 1765111"/>
                    <a:gd name="connsiteX31" fmla="*/ 928563 w 1597223"/>
                    <a:gd name="connsiteY31" fmla="*/ 355285 h 1765111"/>
                    <a:gd name="connsiteX32" fmla="*/ 806643 w 1597223"/>
                    <a:gd name="connsiteY32" fmla="*/ 52292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3818 w 1597223"/>
                    <a:gd name="connsiteY30" fmla="*/ 250510 h 1765111"/>
                    <a:gd name="connsiteX31" fmla="*/ 928563 w 1597223"/>
                    <a:gd name="connsiteY31" fmla="*/ 355285 h 1765111"/>
                    <a:gd name="connsiteX32" fmla="*/ 806643 w 1597223"/>
                    <a:gd name="connsiteY32" fmla="*/ 52292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3818 w 1597223"/>
                    <a:gd name="connsiteY30" fmla="*/ 250510 h 1765111"/>
                    <a:gd name="connsiteX31" fmla="*/ 928563 w 1597223"/>
                    <a:gd name="connsiteY31" fmla="*/ 355285 h 1765111"/>
                    <a:gd name="connsiteX32" fmla="*/ 806643 w 1597223"/>
                    <a:gd name="connsiteY32" fmla="*/ 52292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3818 w 1597223"/>
                    <a:gd name="connsiteY30" fmla="*/ 250510 h 1765111"/>
                    <a:gd name="connsiteX31" fmla="*/ 995238 w 1597223"/>
                    <a:gd name="connsiteY31" fmla="*/ 300040 h 1765111"/>
                    <a:gd name="connsiteX32" fmla="*/ 928563 w 1597223"/>
                    <a:gd name="connsiteY32" fmla="*/ 355285 h 1765111"/>
                    <a:gd name="connsiteX33" fmla="*/ 806643 w 1597223"/>
                    <a:gd name="connsiteY33" fmla="*/ 522925 h 1765111"/>
                    <a:gd name="connsiteX34" fmla="*/ 819978 w 1597223"/>
                    <a:gd name="connsiteY34" fmla="*/ 823915 h 1765111"/>
                    <a:gd name="connsiteX35" fmla="*/ 945708 w 1597223"/>
                    <a:gd name="connsiteY35" fmla="*/ 1109665 h 1765111"/>
                    <a:gd name="connsiteX36" fmla="*/ 1189548 w 1597223"/>
                    <a:gd name="connsiteY36" fmla="*/ 1364935 h 1765111"/>
                    <a:gd name="connsiteX37" fmla="*/ 1429578 w 1597223"/>
                    <a:gd name="connsiteY37" fmla="*/ 1494475 h 1765111"/>
                    <a:gd name="connsiteX38" fmla="*/ 1562928 w 1597223"/>
                    <a:gd name="connsiteY38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3818 w 1597223"/>
                    <a:gd name="connsiteY30" fmla="*/ 250510 h 1765111"/>
                    <a:gd name="connsiteX31" fmla="*/ 979998 w 1597223"/>
                    <a:gd name="connsiteY31" fmla="*/ 315280 h 1765111"/>
                    <a:gd name="connsiteX32" fmla="*/ 928563 w 1597223"/>
                    <a:gd name="connsiteY32" fmla="*/ 355285 h 1765111"/>
                    <a:gd name="connsiteX33" fmla="*/ 806643 w 1597223"/>
                    <a:gd name="connsiteY33" fmla="*/ 522925 h 1765111"/>
                    <a:gd name="connsiteX34" fmla="*/ 819978 w 1597223"/>
                    <a:gd name="connsiteY34" fmla="*/ 823915 h 1765111"/>
                    <a:gd name="connsiteX35" fmla="*/ 945708 w 1597223"/>
                    <a:gd name="connsiteY35" fmla="*/ 1109665 h 1765111"/>
                    <a:gd name="connsiteX36" fmla="*/ 1189548 w 1597223"/>
                    <a:gd name="connsiteY36" fmla="*/ 1364935 h 1765111"/>
                    <a:gd name="connsiteX37" fmla="*/ 1429578 w 1597223"/>
                    <a:gd name="connsiteY37" fmla="*/ 1494475 h 1765111"/>
                    <a:gd name="connsiteX38" fmla="*/ 1562928 w 1597223"/>
                    <a:gd name="connsiteY38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1063818 w 1597223"/>
                    <a:gd name="connsiteY30" fmla="*/ 250510 h 1765111"/>
                    <a:gd name="connsiteX31" fmla="*/ 928563 w 1597223"/>
                    <a:gd name="connsiteY31" fmla="*/ 355285 h 1765111"/>
                    <a:gd name="connsiteX32" fmla="*/ 806643 w 1597223"/>
                    <a:gd name="connsiteY32" fmla="*/ 522925 h 1765111"/>
                    <a:gd name="connsiteX33" fmla="*/ 819978 w 1597223"/>
                    <a:gd name="connsiteY33" fmla="*/ 823915 h 1765111"/>
                    <a:gd name="connsiteX34" fmla="*/ 945708 w 1597223"/>
                    <a:gd name="connsiteY34" fmla="*/ 1109665 h 1765111"/>
                    <a:gd name="connsiteX35" fmla="*/ 1189548 w 1597223"/>
                    <a:gd name="connsiteY35" fmla="*/ 1364935 h 1765111"/>
                    <a:gd name="connsiteX36" fmla="*/ 1429578 w 1597223"/>
                    <a:gd name="connsiteY36" fmla="*/ 1494475 h 1765111"/>
                    <a:gd name="connsiteX37" fmla="*/ 1562928 w 1597223"/>
                    <a:gd name="connsiteY37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0488 w 1597223"/>
                    <a:gd name="connsiteY29" fmla="*/ 149545 h 1765111"/>
                    <a:gd name="connsiteX30" fmla="*/ 928563 w 1597223"/>
                    <a:gd name="connsiteY30" fmla="*/ 355285 h 1765111"/>
                    <a:gd name="connsiteX31" fmla="*/ 806643 w 1597223"/>
                    <a:gd name="connsiteY31" fmla="*/ 522925 h 1765111"/>
                    <a:gd name="connsiteX32" fmla="*/ 819978 w 1597223"/>
                    <a:gd name="connsiteY32" fmla="*/ 823915 h 1765111"/>
                    <a:gd name="connsiteX33" fmla="*/ 945708 w 1597223"/>
                    <a:gd name="connsiteY33" fmla="*/ 1109665 h 1765111"/>
                    <a:gd name="connsiteX34" fmla="*/ 1189548 w 1597223"/>
                    <a:gd name="connsiteY34" fmla="*/ 1364935 h 1765111"/>
                    <a:gd name="connsiteX35" fmla="*/ 1429578 w 1597223"/>
                    <a:gd name="connsiteY35" fmla="*/ 1494475 h 1765111"/>
                    <a:gd name="connsiteX36" fmla="*/ 1562928 w 1597223"/>
                    <a:gd name="connsiteY36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4298 w 1597223"/>
                    <a:gd name="connsiteY29" fmla="*/ 178120 h 1765111"/>
                    <a:gd name="connsiteX30" fmla="*/ 928563 w 1597223"/>
                    <a:gd name="connsiteY30" fmla="*/ 355285 h 1765111"/>
                    <a:gd name="connsiteX31" fmla="*/ 806643 w 1597223"/>
                    <a:gd name="connsiteY31" fmla="*/ 522925 h 1765111"/>
                    <a:gd name="connsiteX32" fmla="*/ 819978 w 1597223"/>
                    <a:gd name="connsiteY32" fmla="*/ 823915 h 1765111"/>
                    <a:gd name="connsiteX33" fmla="*/ 945708 w 1597223"/>
                    <a:gd name="connsiteY33" fmla="*/ 1109665 h 1765111"/>
                    <a:gd name="connsiteX34" fmla="*/ 1189548 w 1597223"/>
                    <a:gd name="connsiteY34" fmla="*/ 1364935 h 1765111"/>
                    <a:gd name="connsiteX35" fmla="*/ 1429578 w 1597223"/>
                    <a:gd name="connsiteY35" fmla="*/ 1494475 h 1765111"/>
                    <a:gd name="connsiteX36" fmla="*/ 1562928 w 1597223"/>
                    <a:gd name="connsiteY36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4298 w 1597223"/>
                    <a:gd name="connsiteY29" fmla="*/ 178120 h 1765111"/>
                    <a:gd name="connsiteX30" fmla="*/ 928563 w 1597223"/>
                    <a:gd name="connsiteY30" fmla="*/ 355285 h 1765111"/>
                    <a:gd name="connsiteX31" fmla="*/ 806643 w 1597223"/>
                    <a:gd name="connsiteY31" fmla="*/ 522925 h 1765111"/>
                    <a:gd name="connsiteX32" fmla="*/ 819978 w 1597223"/>
                    <a:gd name="connsiteY32" fmla="*/ 823915 h 1765111"/>
                    <a:gd name="connsiteX33" fmla="*/ 945708 w 1597223"/>
                    <a:gd name="connsiteY33" fmla="*/ 1109665 h 1765111"/>
                    <a:gd name="connsiteX34" fmla="*/ 1189548 w 1597223"/>
                    <a:gd name="connsiteY34" fmla="*/ 1364935 h 1765111"/>
                    <a:gd name="connsiteX35" fmla="*/ 1429578 w 1597223"/>
                    <a:gd name="connsiteY35" fmla="*/ 1494475 h 1765111"/>
                    <a:gd name="connsiteX36" fmla="*/ 1562928 w 1597223"/>
                    <a:gd name="connsiteY36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4298 w 1597223"/>
                    <a:gd name="connsiteY29" fmla="*/ 178120 h 1765111"/>
                    <a:gd name="connsiteX30" fmla="*/ 947613 w 1597223"/>
                    <a:gd name="connsiteY30" fmla="*/ 351475 h 1765111"/>
                    <a:gd name="connsiteX31" fmla="*/ 806643 w 1597223"/>
                    <a:gd name="connsiteY31" fmla="*/ 522925 h 1765111"/>
                    <a:gd name="connsiteX32" fmla="*/ 819978 w 1597223"/>
                    <a:gd name="connsiteY32" fmla="*/ 823915 h 1765111"/>
                    <a:gd name="connsiteX33" fmla="*/ 945708 w 1597223"/>
                    <a:gd name="connsiteY33" fmla="*/ 1109665 h 1765111"/>
                    <a:gd name="connsiteX34" fmla="*/ 1189548 w 1597223"/>
                    <a:gd name="connsiteY34" fmla="*/ 1364935 h 1765111"/>
                    <a:gd name="connsiteX35" fmla="*/ 1429578 w 1597223"/>
                    <a:gd name="connsiteY35" fmla="*/ 1494475 h 1765111"/>
                    <a:gd name="connsiteX36" fmla="*/ 1562928 w 1597223"/>
                    <a:gd name="connsiteY36" fmla="*/ 1555435 h 1765111"/>
                    <a:gd name="connsiteX0" fmla="*/ 1562928 w 1597223"/>
                    <a:gd name="connsiteY0" fmla="*/ 1555435 h 1765111"/>
                    <a:gd name="connsiteX1" fmla="*/ 1597218 w 1597223"/>
                    <a:gd name="connsiteY1" fmla="*/ 1650685 h 1765111"/>
                    <a:gd name="connsiteX2" fmla="*/ 1562928 w 1597223"/>
                    <a:gd name="connsiteY2" fmla="*/ 1764985 h 1765111"/>
                    <a:gd name="connsiteX3" fmla="*/ 1383858 w 1597223"/>
                    <a:gd name="connsiteY3" fmla="*/ 1627825 h 1765111"/>
                    <a:gd name="connsiteX4" fmla="*/ 1002858 w 1597223"/>
                    <a:gd name="connsiteY4" fmla="*/ 1490665 h 1765111"/>
                    <a:gd name="connsiteX5" fmla="*/ 705678 w 1597223"/>
                    <a:gd name="connsiteY5" fmla="*/ 1486855 h 1765111"/>
                    <a:gd name="connsiteX6" fmla="*/ 370398 w 1597223"/>
                    <a:gd name="connsiteY6" fmla="*/ 1559245 h 1765111"/>
                    <a:gd name="connsiteX7" fmla="*/ 157038 w 1597223"/>
                    <a:gd name="connsiteY7" fmla="*/ 1547815 h 1765111"/>
                    <a:gd name="connsiteX8" fmla="*/ 96078 w 1597223"/>
                    <a:gd name="connsiteY8" fmla="*/ 1452565 h 1765111"/>
                    <a:gd name="connsiteX9" fmla="*/ 206568 w 1597223"/>
                    <a:gd name="connsiteY9" fmla="*/ 1330645 h 1765111"/>
                    <a:gd name="connsiteX10" fmla="*/ 568518 w 1597223"/>
                    <a:gd name="connsiteY10" fmla="*/ 1292545 h 1765111"/>
                    <a:gd name="connsiteX11" fmla="*/ 903798 w 1597223"/>
                    <a:gd name="connsiteY11" fmla="*/ 1357315 h 1765111"/>
                    <a:gd name="connsiteX12" fmla="*/ 995238 w 1597223"/>
                    <a:gd name="connsiteY12" fmla="*/ 1372555 h 1765111"/>
                    <a:gd name="connsiteX13" fmla="*/ 899988 w 1597223"/>
                    <a:gd name="connsiteY13" fmla="*/ 1235395 h 1765111"/>
                    <a:gd name="connsiteX14" fmla="*/ 705678 w 1597223"/>
                    <a:gd name="connsiteY14" fmla="*/ 957265 h 1765111"/>
                    <a:gd name="connsiteX15" fmla="*/ 526608 w 1597223"/>
                    <a:gd name="connsiteY15" fmla="*/ 732475 h 1765111"/>
                    <a:gd name="connsiteX16" fmla="*/ 217998 w 1597223"/>
                    <a:gd name="connsiteY16" fmla="*/ 625795 h 1765111"/>
                    <a:gd name="connsiteX17" fmla="*/ 61788 w 1597223"/>
                    <a:gd name="connsiteY17" fmla="*/ 576265 h 1765111"/>
                    <a:gd name="connsiteX18" fmla="*/ 828 w 1597223"/>
                    <a:gd name="connsiteY18" fmla="*/ 469585 h 1765111"/>
                    <a:gd name="connsiteX19" fmla="*/ 99888 w 1597223"/>
                    <a:gd name="connsiteY19" fmla="*/ 378145 h 1765111"/>
                    <a:gd name="connsiteX20" fmla="*/ 275148 w 1597223"/>
                    <a:gd name="connsiteY20" fmla="*/ 366715 h 1765111"/>
                    <a:gd name="connsiteX21" fmla="*/ 469458 w 1597223"/>
                    <a:gd name="connsiteY21" fmla="*/ 500065 h 1765111"/>
                    <a:gd name="connsiteX22" fmla="*/ 675198 w 1597223"/>
                    <a:gd name="connsiteY22" fmla="*/ 755335 h 1765111"/>
                    <a:gd name="connsiteX23" fmla="*/ 705678 w 1597223"/>
                    <a:gd name="connsiteY23" fmla="*/ 682945 h 1765111"/>
                    <a:gd name="connsiteX24" fmla="*/ 640908 w 1597223"/>
                    <a:gd name="connsiteY24" fmla="*/ 526735 h 1765111"/>
                    <a:gd name="connsiteX25" fmla="*/ 671388 w 1597223"/>
                    <a:gd name="connsiteY25" fmla="*/ 202885 h 1765111"/>
                    <a:gd name="connsiteX26" fmla="*/ 831408 w 1597223"/>
                    <a:gd name="connsiteY26" fmla="*/ 23815 h 1765111"/>
                    <a:gd name="connsiteX27" fmla="*/ 949518 w 1597223"/>
                    <a:gd name="connsiteY27" fmla="*/ 4765 h 1765111"/>
                    <a:gd name="connsiteX28" fmla="*/ 1044768 w 1597223"/>
                    <a:gd name="connsiteY28" fmla="*/ 50485 h 1765111"/>
                    <a:gd name="connsiteX29" fmla="*/ 1094298 w 1597223"/>
                    <a:gd name="connsiteY29" fmla="*/ 178120 h 1765111"/>
                    <a:gd name="connsiteX30" fmla="*/ 947613 w 1597223"/>
                    <a:gd name="connsiteY30" fmla="*/ 351475 h 1765111"/>
                    <a:gd name="connsiteX31" fmla="*/ 806643 w 1597223"/>
                    <a:gd name="connsiteY31" fmla="*/ 522925 h 1765111"/>
                    <a:gd name="connsiteX32" fmla="*/ 819978 w 1597223"/>
                    <a:gd name="connsiteY32" fmla="*/ 823915 h 1765111"/>
                    <a:gd name="connsiteX33" fmla="*/ 945708 w 1597223"/>
                    <a:gd name="connsiteY33" fmla="*/ 1109665 h 1765111"/>
                    <a:gd name="connsiteX34" fmla="*/ 1189548 w 1597223"/>
                    <a:gd name="connsiteY34" fmla="*/ 1364935 h 1765111"/>
                    <a:gd name="connsiteX35" fmla="*/ 1429578 w 1597223"/>
                    <a:gd name="connsiteY35" fmla="*/ 1494475 h 1765111"/>
                    <a:gd name="connsiteX36" fmla="*/ 1562928 w 1597223"/>
                    <a:gd name="connsiteY36" fmla="*/ 1555435 h 1765111"/>
                    <a:gd name="connsiteX0" fmla="*/ 1562928 w 1597223"/>
                    <a:gd name="connsiteY0" fmla="*/ 1558479 h 1768155"/>
                    <a:gd name="connsiteX1" fmla="*/ 1597218 w 1597223"/>
                    <a:gd name="connsiteY1" fmla="*/ 1653729 h 1768155"/>
                    <a:gd name="connsiteX2" fmla="*/ 1562928 w 1597223"/>
                    <a:gd name="connsiteY2" fmla="*/ 1768029 h 1768155"/>
                    <a:gd name="connsiteX3" fmla="*/ 1383858 w 1597223"/>
                    <a:gd name="connsiteY3" fmla="*/ 1630869 h 1768155"/>
                    <a:gd name="connsiteX4" fmla="*/ 1002858 w 1597223"/>
                    <a:gd name="connsiteY4" fmla="*/ 1493709 h 1768155"/>
                    <a:gd name="connsiteX5" fmla="*/ 705678 w 1597223"/>
                    <a:gd name="connsiteY5" fmla="*/ 1489899 h 1768155"/>
                    <a:gd name="connsiteX6" fmla="*/ 370398 w 1597223"/>
                    <a:gd name="connsiteY6" fmla="*/ 1562289 h 1768155"/>
                    <a:gd name="connsiteX7" fmla="*/ 157038 w 1597223"/>
                    <a:gd name="connsiteY7" fmla="*/ 1550859 h 1768155"/>
                    <a:gd name="connsiteX8" fmla="*/ 96078 w 1597223"/>
                    <a:gd name="connsiteY8" fmla="*/ 1455609 h 1768155"/>
                    <a:gd name="connsiteX9" fmla="*/ 206568 w 1597223"/>
                    <a:gd name="connsiteY9" fmla="*/ 1333689 h 1768155"/>
                    <a:gd name="connsiteX10" fmla="*/ 568518 w 1597223"/>
                    <a:gd name="connsiteY10" fmla="*/ 1295589 h 1768155"/>
                    <a:gd name="connsiteX11" fmla="*/ 903798 w 1597223"/>
                    <a:gd name="connsiteY11" fmla="*/ 1360359 h 1768155"/>
                    <a:gd name="connsiteX12" fmla="*/ 995238 w 1597223"/>
                    <a:gd name="connsiteY12" fmla="*/ 1375599 h 1768155"/>
                    <a:gd name="connsiteX13" fmla="*/ 899988 w 1597223"/>
                    <a:gd name="connsiteY13" fmla="*/ 1238439 h 1768155"/>
                    <a:gd name="connsiteX14" fmla="*/ 705678 w 1597223"/>
                    <a:gd name="connsiteY14" fmla="*/ 960309 h 1768155"/>
                    <a:gd name="connsiteX15" fmla="*/ 526608 w 1597223"/>
                    <a:gd name="connsiteY15" fmla="*/ 735519 h 1768155"/>
                    <a:gd name="connsiteX16" fmla="*/ 217998 w 1597223"/>
                    <a:gd name="connsiteY16" fmla="*/ 628839 h 1768155"/>
                    <a:gd name="connsiteX17" fmla="*/ 61788 w 1597223"/>
                    <a:gd name="connsiteY17" fmla="*/ 579309 h 1768155"/>
                    <a:gd name="connsiteX18" fmla="*/ 828 w 1597223"/>
                    <a:gd name="connsiteY18" fmla="*/ 472629 h 1768155"/>
                    <a:gd name="connsiteX19" fmla="*/ 99888 w 1597223"/>
                    <a:gd name="connsiteY19" fmla="*/ 381189 h 1768155"/>
                    <a:gd name="connsiteX20" fmla="*/ 275148 w 1597223"/>
                    <a:gd name="connsiteY20" fmla="*/ 369759 h 1768155"/>
                    <a:gd name="connsiteX21" fmla="*/ 469458 w 1597223"/>
                    <a:gd name="connsiteY21" fmla="*/ 503109 h 1768155"/>
                    <a:gd name="connsiteX22" fmla="*/ 675198 w 1597223"/>
                    <a:gd name="connsiteY22" fmla="*/ 758379 h 1768155"/>
                    <a:gd name="connsiteX23" fmla="*/ 705678 w 1597223"/>
                    <a:gd name="connsiteY23" fmla="*/ 685989 h 1768155"/>
                    <a:gd name="connsiteX24" fmla="*/ 640908 w 1597223"/>
                    <a:gd name="connsiteY24" fmla="*/ 529779 h 1768155"/>
                    <a:gd name="connsiteX25" fmla="*/ 671388 w 1597223"/>
                    <a:gd name="connsiteY25" fmla="*/ 205929 h 1768155"/>
                    <a:gd name="connsiteX26" fmla="*/ 949518 w 1597223"/>
                    <a:gd name="connsiteY26" fmla="*/ 7809 h 1768155"/>
                    <a:gd name="connsiteX27" fmla="*/ 1044768 w 1597223"/>
                    <a:gd name="connsiteY27" fmla="*/ 53529 h 1768155"/>
                    <a:gd name="connsiteX28" fmla="*/ 1094298 w 1597223"/>
                    <a:gd name="connsiteY28" fmla="*/ 181164 h 1768155"/>
                    <a:gd name="connsiteX29" fmla="*/ 947613 w 1597223"/>
                    <a:gd name="connsiteY29" fmla="*/ 354519 h 1768155"/>
                    <a:gd name="connsiteX30" fmla="*/ 806643 w 1597223"/>
                    <a:gd name="connsiteY30" fmla="*/ 525969 h 1768155"/>
                    <a:gd name="connsiteX31" fmla="*/ 819978 w 1597223"/>
                    <a:gd name="connsiteY31" fmla="*/ 826959 h 1768155"/>
                    <a:gd name="connsiteX32" fmla="*/ 945708 w 1597223"/>
                    <a:gd name="connsiteY32" fmla="*/ 1112709 h 1768155"/>
                    <a:gd name="connsiteX33" fmla="*/ 1189548 w 1597223"/>
                    <a:gd name="connsiteY33" fmla="*/ 1367979 h 1768155"/>
                    <a:gd name="connsiteX34" fmla="*/ 1429578 w 1597223"/>
                    <a:gd name="connsiteY34" fmla="*/ 1497519 h 1768155"/>
                    <a:gd name="connsiteX35" fmla="*/ 1562928 w 1597223"/>
                    <a:gd name="connsiteY35" fmla="*/ 1558479 h 1768155"/>
                    <a:gd name="connsiteX0" fmla="*/ 1562928 w 1597223"/>
                    <a:gd name="connsiteY0" fmla="*/ 1563654 h 1773330"/>
                    <a:gd name="connsiteX1" fmla="*/ 1597218 w 1597223"/>
                    <a:gd name="connsiteY1" fmla="*/ 1658904 h 1773330"/>
                    <a:gd name="connsiteX2" fmla="*/ 1562928 w 1597223"/>
                    <a:gd name="connsiteY2" fmla="*/ 1773204 h 1773330"/>
                    <a:gd name="connsiteX3" fmla="*/ 1383858 w 1597223"/>
                    <a:gd name="connsiteY3" fmla="*/ 1636044 h 1773330"/>
                    <a:gd name="connsiteX4" fmla="*/ 1002858 w 1597223"/>
                    <a:gd name="connsiteY4" fmla="*/ 1498884 h 1773330"/>
                    <a:gd name="connsiteX5" fmla="*/ 705678 w 1597223"/>
                    <a:gd name="connsiteY5" fmla="*/ 1495074 h 1773330"/>
                    <a:gd name="connsiteX6" fmla="*/ 370398 w 1597223"/>
                    <a:gd name="connsiteY6" fmla="*/ 1567464 h 1773330"/>
                    <a:gd name="connsiteX7" fmla="*/ 157038 w 1597223"/>
                    <a:gd name="connsiteY7" fmla="*/ 1556034 h 1773330"/>
                    <a:gd name="connsiteX8" fmla="*/ 96078 w 1597223"/>
                    <a:gd name="connsiteY8" fmla="*/ 1460784 h 1773330"/>
                    <a:gd name="connsiteX9" fmla="*/ 206568 w 1597223"/>
                    <a:gd name="connsiteY9" fmla="*/ 1338864 h 1773330"/>
                    <a:gd name="connsiteX10" fmla="*/ 568518 w 1597223"/>
                    <a:gd name="connsiteY10" fmla="*/ 1300764 h 1773330"/>
                    <a:gd name="connsiteX11" fmla="*/ 903798 w 1597223"/>
                    <a:gd name="connsiteY11" fmla="*/ 1365534 h 1773330"/>
                    <a:gd name="connsiteX12" fmla="*/ 995238 w 1597223"/>
                    <a:gd name="connsiteY12" fmla="*/ 1380774 h 1773330"/>
                    <a:gd name="connsiteX13" fmla="*/ 899988 w 1597223"/>
                    <a:gd name="connsiteY13" fmla="*/ 1243614 h 1773330"/>
                    <a:gd name="connsiteX14" fmla="*/ 705678 w 1597223"/>
                    <a:gd name="connsiteY14" fmla="*/ 965484 h 1773330"/>
                    <a:gd name="connsiteX15" fmla="*/ 526608 w 1597223"/>
                    <a:gd name="connsiteY15" fmla="*/ 740694 h 1773330"/>
                    <a:gd name="connsiteX16" fmla="*/ 217998 w 1597223"/>
                    <a:gd name="connsiteY16" fmla="*/ 634014 h 1773330"/>
                    <a:gd name="connsiteX17" fmla="*/ 61788 w 1597223"/>
                    <a:gd name="connsiteY17" fmla="*/ 584484 h 1773330"/>
                    <a:gd name="connsiteX18" fmla="*/ 828 w 1597223"/>
                    <a:gd name="connsiteY18" fmla="*/ 477804 h 1773330"/>
                    <a:gd name="connsiteX19" fmla="*/ 99888 w 1597223"/>
                    <a:gd name="connsiteY19" fmla="*/ 386364 h 1773330"/>
                    <a:gd name="connsiteX20" fmla="*/ 275148 w 1597223"/>
                    <a:gd name="connsiteY20" fmla="*/ 374934 h 1773330"/>
                    <a:gd name="connsiteX21" fmla="*/ 469458 w 1597223"/>
                    <a:gd name="connsiteY21" fmla="*/ 508284 h 1773330"/>
                    <a:gd name="connsiteX22" fmla="*/ 675198 w 1597223"/>
                    <a:gd name="connsiteY22" fmla="*/ 763554 h 1773330"/>
                    <a:gd name="connsiteX23" fmla="*/ 705678 w 1597223"/>
                    <a:gd name="connsiteY23" fmla="*/ 691164 h 1773330"/>
                    <a:gd name="connsiteX24" fmla="*/ 640908 w 1597223"/>
                    <a:gd name="connsiteY24" fmla="*/ 534954 h 1773330"/>
                    <a:gd name="connsiteX25" fmla="*/ 671388 w 1597223"/>
                    <a:gd name="connsiteY25" fmla="*/ 211104 h 1773330"/>
                    <a:gd name="connsiteX26" fmla="*/ 880938 w 1597223"/>
                    <a:gd name="connsiteY26" fmla="*/ 7269 h 1773330"/>
                    <a:gd name="connsiteX27" fmla="*/ 1044768 w 1597223"/>
                    <a:gd name="connsiteY27" fmla="*/ 58704 h 1773330"/>
                    <a:gd name="connsiteX28" fmla="*/ 1094298 w 1597223"/>
                    <a:gd name="connsiteY28" fmla="*/ 186339 h 1773330"/>
                    <a:gd name="connsiteX29" fmla="*/ 947613 w 1597223"/>
                    <a:gd name="connsiteY29" fmla="*/ 359694 h 1773330"/>
                    <a:gd name="connsiteX30" fmla="*/ 806643 w 1597223"/>
                    <a:gd name="connsiteY30" fmla="*/ 531144 h 1773330"/>
                    <a:gd name="connsiteX31" fmla="*/ 819978 w 1597223"/>
                    <a:gd name="connsiteY31" fmla="*/ 832134 h 1773330"/>
                    <a:gd name="connsiteX32" fmla="*/ 945708 w 1597223"/>
                    <a:gd name="connsiteY32" fmla="*/ 1117884 h 1773330"/>
                    <a:gd name="connsiteX33" fmla="*/ 1189548 w 1597223"/>
                    <a:gd name="connsiteY33" fmla="*/ 1373154 h 1773330"/>
                    <a:gd name="connsiteX34" fmla="*/ 1429578 w 1597223"/>
                    <a:gd name="connsiteY34" fmla="*/ 1502694 h 1773330"/>
                    <a:gd name="connsiteX35" fmla="*/ 1562928 w 1597223"/>
                    <a:gd name="connsiteY35" fmla="*/ 1563654 h 1773330"/>
                    <a:gd name="connsiteX0" fmla="*/ 1562928 w 1597223"/>
                    <a:gd name="connsiteY0" fmla="*/ 1563841 h 1773517"/>
                    <a:gd name="connsiteX1" fmla="*/ 1597218 w 1597223"/>
                    <a:gd name="connsiteY1" fmla="*/ 1659091 h 1773517"/>
                    <a:gd name="connsiteX2" fmla="*/ 1562928 w 1597223"/>
                    <a:gd name="connsiteY2" fmla="*/ 1773391 h 1773517"/>
                    <a:gd name="connsiteX3" fmla="*/ 1383858 w 1597223"/>
                    <a:gd name="connsiteY3" fmla="*/ 1636231 h 1773517"/>
                    <a:gd name="connsiteX4" fmla="*/ 1002858 w 1597223"/>
                    <a:gd name="connsiteY4" fmla="*/ 1499071 h 1773517"/>
                    <a:gd name="connsiteX5" fmla="*/ 705678 w 1597223"/>
                    <a:gd name="connsiteY5" fmla="*/ 1495261 h 1773517"/>
                    <a:gd name="connsiteX6" fmla="*/ 370398 w 1597223"/>
                    <a:gd name="connsiteY6" fmla="*/ 1567651 h 1773517"/>
                    <a:gd name="connsiteX7" fmla="*/ 157038 w 1597223"/>
                    <a:gd name="connsiteY7" fmla="*/ 1556221 h 1773517"/>
                    <a:gd name="connsiteX8" fmla="*/ 96078 w 1597223"/>
                    <a:gd name="connsiteY8" fmla="*/ 1460971 h 1773517"/>
                    <a:gd name="connsiteX9" fmla="*/ 206568 w 1597223"/>
                    <a:gd name="connsiteY9" fmla="*/ 1339051 h 1773517"/>
                    <a:gd name="connsiteX10" fmla="*/ 568518 w 1597223"/>
                    <a:gd name="connsiteY10" fmla="*/ 1300951 h 1773517"/>
                    <a:gd name="connsiteX11" fmla="*/ 903798 w 1597223"/>
                    <a:gd name="connsiteY11" fmla="*/ 1365721 h 1773517"/>
                    <a:gd name="connsiteX12" fmla="*/ 995238 w 1597223"/>
                    <a:gd name="connsiteY12" fmla="*/ 1380961 h 1773517"/>
                    <a:gd name="connsiteX13" fmla="*/ 899988 w 1597223"/>
                    <a:gd name="connsiteY13" fmla="*/ 1243801 h 1773517"/>
                    <a:gd name="connsiteX14" fmla="*/ 705678 w 1597223"/>
                    <a:gd name="connsiteY14" fmla="*/ 965671 h 1773517"/>
                    <a:gd name="connsiteX15" fmla="*/ 526608 w 1597223"/>
                    <a:gd name="connsiteY15" fmla="*/ 740881 h 1773517"/>
                    <a:gd name="connsiteX16" fmla="*/ 217998 w 1597223"/>
                    <a:gd name="connsiteY16" fmla="*/ 634201 h 1773517"/>
                    <a:gd name="connsiteX17" fmla="*/ 61788 w 1597223"/>
                    <a:gd name="connsiteY17" fmla="*/ 584671 h 1773517"/>
                    <a:gd name="connsiteX18" fmla="*/ 828 w 1597223"/>
                    <a:gd name="connsiteY18" fmla="*/ 477991 h 1773517"/>
                    <a:gd name="connsiteX19" fmla="*/ 99888 w 1597223"/>
                    <a:gd name="connsiteY19" fmla="*/ 386551 h 1773517"/>
                    <a:gd name="connsiteX20" fmla="*/ 275148 w 1597223"/>
                    <a:gd name="connsiteY20" fmla="*/ 375121 h 1773517"/>
                    <a:gd name="connsiteX21" fmla="*/ 469458 w 1597223"/>
                    <a:gd name="connsiteY21" fmla="*/ 508471 h 1773517"/>
                    <a:gd name="connsiteX22" fmla="*/ 675198 w 1597223"/>
                    <a:gd name="connsiteY22" fmla="*/ 763741 h 1773517"/>
                    <a:gd name="connsiteX23" fmla="*/ 705678 w 1597223"/>
                    <a:gd name="connsiteY23" fmla="*/ 691351 h 1773517"/>
                    <a:gd name="connsiteX24" fmla="*/ 640908 w 1597223"/>
                    <a:gd name="connsiteY24" fmla="*/ 535141 h 1773517"/>
                    <a:gd name="connsiteX25" fmla="*/ 671388 w 1597223"/>
                    <a:gd name="connsiteY25" fmla="*/ 211291 h 1773517"/>
                    <a:gd name="connsiteX26" fmla="*/ 880938 w 1597223"/>
                    <a:gd name="connsiteY26" fmla="*/ 7456 h 1773517"/>
                    <a:gd name="connsiteX27" fmla="*/ 1044768 w 1597223"/>
                    <a:gd name="connsiteY27" fmla="*/ 58891 h 1773517"/>
                    <a:gd name="connsiteX28" fmla="*/ 1094298 w 1597223"/>
                    <a:gd name="connsiteY28" fmla="*/ 186526 h 1773517"/>
                    <a:gd name="connsiteX29" fmla="*/ 947613 w 1597223"/>
                    <a:gd name="connsiteY29" fmla="*/ 359881 h 1773517"/>
                    <a:gd name="connsiteX30" fmla="*/ 806643 w 1597223"/>
                    <a:gd name="connsiteY30" fmla="*/ 531331 h 1773517"/>
                    <a:gd name="connsiteX31" fmla="*/ 819978 w 1597223"/>
                    <a:gd name="connsiteY31" fmla="*/ 832321 h 1773517"/>
                    <a:gd name="connsiteX32" fmla="*/ 945708 w 1597223"/>
                    <a:gd name="connsiteY32" fmla="*/ 1118071 h 1773517"/>
                    <a:gd name="connsiteX33" fmla="*/ 1189548 w 1597223"/>
                    <a:gd name="connsiteY33" fmla="*/ 1373341 h 1773517"/>
                    <a:gd name="connsiteX34" fmla="*/ 1429578 w 1597223"/>
                    <a:gd name="connsiteY34" fmla="*/ 1502881 h 1773517"/>
                    <a:gd name="connsiteX35" fmla="*/ 1562928 w 1597223"/>
                    <a:gd name="connsiteY35" fmla="*/ 1563841 h 1773517"/>
                    <a:gd name="connsiteX0" fmla="*/ 1562928 w 1597223"/>
                    <a:gd name="connsiteY0" fmla="*/ 1563655 h 1773331"/>
                    <a:gd name="connsiteX1" fmla="*/ 1597218 w 1597223"/>
                    <a:gd name="connsiteY1" fmla="*/ 1658905 h 1773331"/>
                    <a:gd name="connsiteX2" fmla="*/ 1562928 w 1597223"/>
                    <a:gd name="connsiteY2" fmla="*/ 1773205 h 1773331"/>
                    <a:gd name="connsiteX3" fmla="*/ 1383858 w 1597223"/>
                    <a:gd name="connsiteY3" fmla="*/ 1636045 h 1773331"/>
                    <a:gd name="connsiteX4" fmla="*/ 1002858 w 1597223"/>
                    <a:gd name="connsiteY4" fmla="*/ 1498885 h 1773331"/>
                    <a:gd name="connsiteX5" fmla="*/ 705678 w 1597223"/>
                    <a:gd name="connsiteY5" fmla="*/ 1495075 h 1773331"/>
                    <a:gd name="connsiteX6" fmla="*/ 370398 w 1597223"/>
                    <a:gd name="connsiteY6" fmla="*/ 1567465 h 1773331"/>
                    <a:gd name="connsiteX7" fmla="*/ 157038 w 1597223"/>
                    <a:gd name="connsiteY7" fmla="*/ 1556035 h 1773331"/>
                    <a:gd name="connsiteX8" fmla="*/ 96078 w 1597223"/>
                    <a:gd name="connsiteY8" fmla="*/ 1460785 h 1773331"/>
                    <a:gd name="connsiteX9" fmla="*/ 206568 w 1597223"/>
                    <a:gd name="connsiteY9" fmla="*/ 1338865 h 1773331"/>
                    <a:gd name="connsiteX10" fmla="*/ 568518 w 1597223"/>
                    <a:gd name="connsiteY10" fmla="*/ 1300765 h 1773331"/>
                    <a:gd name="connsiteX11" fmla="*/ 903798 w 1597223"/>
                    <a:gd name="connsiteY11" fmla="*/ 1365535 h 1773331"/>
                    <a:gd name="connsiteX12" fmla="*/ 995238 w 1597223"/>
                    <a:gd name="connsiteY12" fmla="*/ 1380775 h 1773331"/>
                    <a:gd name="connsiteX13" fmla="*/ 899988 w 1597223"/>
                    <a:gd name="connsiteY13" fmla="*/ 1243615 h 1773331"/>
                    <a:gd name="connsiteX14" fmla="*/ 705678 w 1597223"/>
                    <a:gd name="connsiteY14" fmla="*/ 965485 h 1773331"/>
                    <a:gd name="connsiteX15" fmla="*/ 526608 w 1597223"/>
                    <a:gd name="connsiteY15" fmla="*/ 740695 h 1773331"/>
                    <a:gd name="connsiteX16" fmla="*/ 217998 w 1597223"/>
                    <a:gd name="connsiteY16" fmla="*/ 634015 h 1773331"/>
                    <a:gd name="connsiteX17" fmla="*/ 61788 w 1597223"/>
                    <a:gd name="connsiteY17" fmla="*/ 584485 h 1773331"/>
                    <a:gd name="connsiteX18" fmla="*/ 828 w 1597223"/>
                    <a:gd name="connsiteY18" fmla="*/ 477805 h 1773331"/>
                    <a:gd name="connsiteX19" fmla="*/ 99888 w 1597223"/>
                    <a:gd name="connsiteY19" fmla="*/ 386365 h 1773331"/>
                    <a:gd name="connsiteX20" fmla="*/ 275148 w 1597223"/>
                    <a:gd name="connsiteY20" fmla="*/ 374935 h 1773331"/>
                    <a:gd name="connsiteX21" fmla="*/ 469458 w 1597223"/>
                    <a:gd name="connsiteY21" fmla="*/ 508285 h 1773331"/>
                    <a:gd name="connsiteX22" fmla="*/ 675198 w 1597223"/>
                    <a:gd name="connsiteY22" fmla="*/ 763555 h 1773331"/>
                    <a:gd name="connsiteX23" fmla="*/ 705678 w 1597223"/>
                    <a:gd name="connsiteY23" fmla="*/ 691165 h 1773331"/>
                    <a:gd name="connsiteX24" fmla="*/ 640908 w 1597223"/>
                    <a:gd name="connsiteY24" fmla="*/ 534955 h 1773331"/>
                    <a:gd name="connsiteX25" fmla="*/ 671388 w 1597223"/>
                    <a:gd name="connsiteY25" fmla="*/ 211105 h 1773331"/>
                    <a:gd name="connsiteX26" fmla="*/ 880938 w 1597223"/>
                    <a:gd name="connsiteY26" fmla="*/ 7270 h 1773331"/>
                    <a:gd name="connsiteX27" fmla="*/ 1044768 w 1597223"/>
                    <a:gd name="connsiteY27" fmla="*/ 58705 h 1773331"/>
                    <a:gd name="connsiteX28" fmla="*/ 1094298 w 1597223"/>
                    <a:gd name="connsiteY28" fmla="*/ 186340 h 1773331"/>
                    <a:gd name="connsiteX29" fmla="*/ 947613 w 1597223"/>
                    <a:gd name="connsiteY29" fmla="*/ 359695 h 1773331"/>
                    <a:gd name="connsiteX30" fmla="*/ 806643 w 1597223"/>
                    <a:gd name="connsiteY30" fmla="*/ 531145 h 1773331"/>
                    <a:gd name="connsiteX31" fmla="*/ 819978 w 1597223"/>
                    <a:gd name="connsiteY31" fmla="*/ 832135 h 1773331"/>
                    <a:gd name="connsiteX32" fmla="*/ 945708 w 1597223"/>
                    <a:gd name="connsiteY32" fmla="*/ 1117885 h 1773331"/>
                    <a:gd name="connsiteX33" fmla="*/ 1189548 w 1597223"/>
                    <a:gd name="connsiteY33" fmla="*/ 1373155 h 1773331"/>
                    <a:gd name="connsiteX34" fmla="*/ 1429578 w 1597223"/>
                    <a:gd name="connsiteY34" fmla="*/ 1502695 h 1773331"/>
                    <a:gd name="connsiteX35" fmla="*/ 1562928 w 1597223"/>
                    <a:gd name="connsiteY35" fmla="*/ 1563655 h 1773331"/>
                    <a:gd name="connsiteX0" fmla="*/ 1562928 w 1597223"/>
                    <a:gd name="connsiteY0" fmla="*/ 1563341 h 1773017"/>
                    <a:gd name="connsiteX1" fmla="*/ 1597218 w 1597223"/>
                    <a:gd name="connsiteY1" fmla="*/ 1658591 h 1773017"/>
                    <a:gd name="connsiteX2" fmla="*/ 1562928 w 1597223"/>
                    <a:gd name="connsiteY2" fmla="*/ 1772891 h 1773017"/>
                    <a:gd name="connsiteX3" fmla="*/ 1383858 w 1597223"/>
                    <a:gd name="connsiteY3" fmla="*/ 1635731 h 1773017"/>
                    <a:gd name="connsiteX4" fmla="*/ 1002858 w 1597223"/>
                    <a:gd name="connsiteY4" fmla="*/ 1498571 h 1773017"/>
                    <a:gd name="connsiteX5" fmla="*/ 705678 w 1597223"/>
                    <a:gd name="connsiteY5" fmla="*/ 1494761 h 1773017"/>
                    <a:gd name="connsiteX6" fmla="*/ 370398 w 1597223"/>
                    <a:gd name="connsiteY6" fmla="*/ 1567151 h 1773017"/>
                    <a:gd name="connsiteX7" fmla="*/ 157038 w 1597223"/>
                    <a:gd name="connsiteY7" fmla="*/ 1555721 h 1773017"/>
                    <a:gd name="connsiteX8" fmla="*/ 96078 w 1597223"/>
                    <a:gd name="connsiteY8" fmla="*/ 1460471 h 1773017"/>
                    <a:gd name="connsiteX9" fmla="*/ 206568 w 1597223"/>
                    <a:gd name="connsiteY9" fmla="*/ 1338551 h 1773017"/>
                    <a:gd name="connsiteX10" fmla="*/ 568518 w 1597223"/>
                    <a:gd name="connsiteY10" fmla="*/ 1300451 h 1773017"/>
                    <a:gd name="connsiteX11" fmla="*/ 903798 w 1597223"/>
                    <a:gd name="connsiteY11" fmla="*/ 1365221 h 1773017"/>
                    <a:gd name="connsiteX12" fmla="*/ 995238 w 1597223"/>
                    <a:gd name="connsiteY12" fmla="*/ 1380461 h 1773017"/>
                    <a:gd name="connsiteX13" fmla="*/ 899988 w 1597223"/>
                    <a:gd name="connsiteY13" fmla="*/ 1243301 h 1773017"/>
                    <a:gd name="connsiteX14" fmla="*/ 705678 w 1597223"/>
                    <a:gd name="connsiteY14" fmla="*/ 965171 h 1773017"/>
                    <a:gd name="connsiteX15" fmla="*/ 526608 w 1597223"/>
                    <a:gd name="connsiteY15" fmla="*/ 740381 h 1773017"/>
                    <a:gd name="connsiteX16" fmla="*/ 217998 w 1597223"/>
                    <a:gd name="connsiteY16" fmla="*/ 633701 h 1773017"/>
                    <a:gd name="connsiteX17" fmla="*/ 61788 w 1597223"/>
                    <a:gd name="connsiteY17" fmla="*/ 584171 h 1773017"/>
                    <a:gd name="connsiteX18" fmla="*/ 828 w 1597223"/>
                    <a:gd name="connsiteY18" fmla="*/ 477491 h 1773017"/>
                    <a:gd name="connsiteX19" fmla="*/ 99888 w 1597223"/>
                    <a:gd name="connsiteY19" fmla="*/ 386051 h 1773017"/>
                    <a:gd name="connsiteX20" fmla="*/ 275148 w 1597223"/>
                    <a:gd name="connsiteY20" fmla="*/ 374621 h 1773017"/>
                    <a:gd name="connsiteX21" fmla="*/ 469458 w 1597223"/>
                    <a:gd name="connsiteY21" fmla="*/ 507971 h 1773017"/>
                    <a:gd name="connsiteX22" fmla="*/ 675198 w 1597223"/>
                    <a:gd name="connsiteY22" fmla="*/ 763241 h 1773017"/>
                    <a:gd name="connsiteX23" fmla="*/ 705678 w 1597223"/>
                    <a:gd name="connsiteY23" fmla="*/ 690851 h 1773017"/>
                    <a:gd name="connsiteX24" fmla="*/ 640908 w 1597223"/>
                    <a:gd name="connsiteY24" fmla="*/ 534641 h 1773017"/>
                    <a:gd name="connsiteX25" fmla="*/ 671388 w 1597223"/>
                    <a:gd name="connsiteY25" fmla="*/ 210791 h 1773017"/>
                    <a:gd name="connsiteX26" fmla="*/ 880938 w 1597223"/>
                    <a:gd name="connsiteY26" fmla="*/ 6956 h 1773017"/>
                    <a:gd name="connsiteX27" fmla="*/ 1058103 w 1597223"/>
                    <a:gd name="connsiteY27" fmla="*/ 60296 h 1773017"/>
                    <a:gd name="connsiteX28" fmla="*/ 1094298 w 1597223"/>
                    <a:gd name="connsiteY28" fmla="*/ 186026 h 1773017"/>
                    <a:gd name="connsiteX29" fmla="*/ 947613 w 1597223"/>
                    <a:gd name="connsiteY29" fmla="*/ 359381 h 1773017"/>
                    <a:gd name="connsiteX30" fmla="*/ 806643 w 1597223"/>
                    <a:gd name="connsiteY30" fmla="*/ 530831 h 1773017"/>
                    <a:gd name="connsiteX31" fmla="*/ 819978 w 1597223"/>
                    <a:gd name="connsiteY31" fmla="*/ 831821 h 1773017"/>
                    <a:gd name="connsiteX32" fmla="*/ 945708 w 1597223"/>
                    <a:gd name="connsiteY32" fmla="*/ 1117571 h 1773017"/>
                    <a:gd name="connsiteX33" fmla="*/ 1189548 w 1597223"/>
                    <a:gd name="connsiteY33" fmla="*/ 1372841 h 1773017"/>
                    <a:gd name="connsiteX34" fmla="*/ 1429578 w 1597223"/>
                    <a:gd name="connsiteY34" fmla="*/ 1502381 h 1773017"/>
                    <a:gd name="connsiteX35" fmla="*/ 1562928 w 1597223"/>
                    <a:gd name="connsiteY35" fmla="*/ 1563341 h 1773017"/>
                    <a:gd name="connsiteX0" fmla="*/ 1562928 w 1597223"/>
                    <a:gd name="connsiteY0" fmla="*/ 1563702 h 1773378"/>
                    <a:gd name="connsiteX1" fmla="*/ 1597218 w 1597223"/>
                    <a:gd name="connsiteY1" fmla="*/ 1658952 h 1773378"/>
                    <a:gd name="connsiteX2" fmla="*/ 1562928 w 1597223"/>
                    <a:gd name="connsiteY2" fmla="*/ 1773252 h 1773378"/>
                    <a:gd name="connsiteX3" fmla="*/ 1383858 w 1597223"/>
                    <a:gd name="connsiteY3" fmla="*/ 1636092 h 1773378"/>
                    <a:gd name="connsiteX4" fmla="*/ 1002858 w 1597223"/>
                    <a:gd name="connsiteY4" fmla="*/ 1498932 h 1773378"/>
                    <a:gd name="connsiteX5" fmla="*/ 705678 w 1597223"/>
                    <a:gd name="connsiteY5" fmla="*/ 1495122 h 1773378"/>
                    <a:gd name="connsiteX6" fmla="*/ 370398 w 1597223"/>
                    <a:gd name="connsiteY6" fmla="*/ 1567512 h 1773378"/>
                    <a:gd name="connsiteX7" fmla="*/ 157038 w 1597223"/>
                    <a:gd name="connsiteY7" fmla="*/ 1556082 h 1773378"/>
                    <a:gd name="connsiteX8" fmla="*/ 96078 w 1597223"/>
                    <a:gd name="connsiteY8" fmla="*/ 1460832 h 1773378"/>
                    <a:gd name="connsiteX9" fmla="*/ 206568 w 1597223"/>
                    <a:gd name="connsiteY9" fmla="*/ 1338912 h 1773378"/>
                    <a:gd name="connsiteX10" fmla="*/ 568518 w 1597223"/>
                    <a:gd name="connsiteY10" fmla="*/ 1300812 h 1773378"/>
                    <a:gd name="connsiteX11" fmla="*/ 903798 w 1597223"/>
                    <a:gd name="connsiteY11" fmla="*/ 1365582 h 1773378"/>
                    <a:gd name="connsiteX12" fmla="*/ 995238 w 1597223"/>
                    <a:gd name="connsiteY12" fmla="*/ 1380822 h 1773378"/>
                    <a:gd name="connsiteX13" fmla="*/ 899988 w 1597223"/>
                    <a:gd name="connsiteY13" fmla="*/ 1243662 h 1773378"/>
                    <a:gd name="connsiteX14" fmla="*/ 705678 w 1597223"/>
                    <a:gd name="connsiteY14" fmla="*/ 965532 h 1773378"/>
                    <a:gd name="connsiteX15" fmla="*/ 526608 w 1597223"/>
                    <a:gd name="connsiteY15" fmla="*/ 740742 h 1773378"/>
                    <a:gd name="connsiteX16" fmla="*/ 217998 w 1597223"/>
                    <a:gd name="connsiteY16" fmla="*/ 634062 h 1773378"/>
                    <a:gd name="connsiteX17" fmla="*/ 61788 w 1597223"/>
                    <a:gd name="connsiteY17" fmla="*/ 584532 h 1773378"/>
                    <a:gd name="connsiteX18" fmla="*/ 828 w 1597223"/>
                    <a:gd name="connsiteY18" fmla="*/ 477852 h 1773378"/>
                    <a:gd name="connsiteX19" fmla="*/ 99888 w 1597223"/>
                    <a:gd name="connsiteY19" fmla="*/ 386412 h 1773378"/>
                    <a:gd name="connsiteX20" fmla="*/ 275148 w 1597223"/>
                    <a:gd name="connsiteY20" fmla="*/ 374982 h 1773378"/>
                    <a:gd name="connsiteX21" fmla="*/ 469458 w 1597223"/>
                    <a:gd name="connsiteY21" fmla="*/ 508332 h 1773378"/>
                    <a:gd name="connsiteX22" fmla="*/ 675198 w 1597223"/>
                    <a:gd name="connsiteY22" fmla="*/ 763602 h 1773378"/>
                    <a:gd name="connsiteX23" fmla="*/ 705678 w 1597223"/>
                    <a:gd name="connsiteY23" fmla="*/ 691212 h 1773378"/>
                    <a:gd name="connsiteX24" fmla="*/ 640908 w 1597223"/>
                    <a:gd name="connsiteY24" fmla="*/ 535002 h 1773378"/>
                    <a:gd name="connsiteX25" fmla="*/ 671388 w 1597223"/>
                    <a:gd name="connsiteY25" fmla="*/ 211152 h 1773378"/>
                    <a:gd name="connsiteX26" fmla="*/ 880938 w 1597223"/>
                    <a:gd name="connsiteY26" fmla="*/ 7317 h 1773378"/>
                    <a:gd name="connsiteX27" fmla="*/ 1058103 w 1597223"/>
                    <a:gd name="connsiteY27" fmla="*/ 60657 h 1773378"/>
                    <a:gd name="connsiteX28" fmla="*/ 1098108 w 1597223"/>
                    <a:gd name="connsiteY28" fmla="*/ 209247 h 1773378"/>
                    <a:gd name="connsiteX29" fmla="*/ 947613 w 1597223"/>
                    <a:gd name="connsiteY29" fmla="*/ 359742 h 1773378"/>
                    <a:gd name="connsiteX30" fmla="*/ 806643 w 1597223"/>
                    <a:gd name="connsiteY30" fmla="*/ 531192 h 1773378"/>
                    <a:gd name="connsiteX31" fmla="*/ 819978 w 1597223"/>
                    <a:gd name="connsiteY31" fmla="*/ 832182 h 1773378"/>
                    <a:gd name="connsiteX32" fmla="*/ 945708 w 1597223"/>
                    <a:gd name="connsiteY32" fmla="*/ 1117932 h 1773378"/>
                    <a:gd name="connsiteX33" fmla="*/ 1189548 w 1597223"/>
                    <a:gd name="connsiteY33" fmla="*/ 1373202 h 1773378"/>
                    <a:gd name="connsiteX34" fmla="*/ 1429578 w 1597223"/>
                    <a:gd name="connsiteY34" fmla="*/ 1502742 h 1773378"/>
                    <a:gd name="connsiteX35" fmla="*/ 1562928 w 1597223"/>
                    <a:gd name="connsiteY35" fmla="*/ 1563702 h 1773378"/>
                    <a:gd name="connsiteX0" fmla="*/ 1562928 w 1597223"/>
                    <a:gd name="connsiteY0" fmla="*/ 1563702 h 1773378"/>
                    <a:gd name="connsiteX1" fmla="*/ 1597218 w 1597223"/>
                    <a:gd name="connsiteY1" fmla="*/ 1658952 h 1773378"/>
                    <a:gd name="connsiteX2" fmla="*/ 1562928 w 1597223"/>
                    <a:gd name="connsiteY2" fmla="*/ 1773252 h 1773378"/>
                    <a:gd name="connsiteX3" fmla="*/ 1383858 w 1597223"/>
                    <a:gd name="connsiteY3" fmla="*/ 1636092 h 1773378"/>
                    <a:gd name="connsiteX4" fmla="*/ 1002858 w 1597223"/>
                    <a:gd name="connsiteY4" fmla="*/ 1498932 h 1773378"/>
                    <a:gd name="connsiteX5" fmla="*/ 705678 w 1597223"/>
                    <a:gd name="connsiteY5" fmla="*/ 1495122 h 1773378"/>
                    <a:gd name="connsiteX6" fmla="*/ 370398 w 1597223"/>
                    <a:gd name="connsiteY6" fmla="*/ 1567512 h 1773378"/>
                    <a:gd name="connsiteX7" fmla="*/ 157038 w 1597223"/>
                    <a:gd name="connsiteY7" fmla="*/ 1556082 h 1773378"/>
                    <a:gd name="connsiteX8" fmla="*/ 96078 w 1597223"/>
                    <a:gd name="connsiteY8" fmla="*/ 1460832 h 1773378"/>
                    <a:gd name="connsiteX9" fmla="*/ 206568 w 1597223"/>
                    <a:gd name="connsiteY9" fmla="*/ 1338912 h 1773378"/>
                    <a:gd name="connsiteX10" fmla="*/ 568518 w 1597223"/>
                    <a:gd name="connsiteY10" fmla="*/ 1300812 h 1773378"/>
                    <a:gd name="connsiteX11" fmla="*/ 903798 w 1597223"/>
                    <a:gd name="connsiteY11" fmla="*/ 1365582 h 1773378"/>
                    <a:gd name="connsiteX12" fmla="*/ 995238 w 1597223"/>
                    <a:gd name="connsiteY12" fmla="*/ 1380822 h 1773378"/>
                    <a:gd name="connsiteX13" fmla="*/ 899988 w 1597223"/>
                    <a:gd name="connsiteY13" fmla="*/ 1243662 h 1773378"/>
                    <a:gd name="connsiteX14" fmla="*/ 705678 w 1597223"/>
                    <a:gd name="connsiteY14" fmla="*/ 965532 h 1773378"/>
                    <a:gd name="connsiteX15" fmla="*/ 526608 w 1597223"/>
                    <a:gd name="connsiteY15" fmla="*/ 740742 h 1773378"/>
                    <a:gd name="connsiteX16" fmla="*/ 217998 w 1597223"/>
                    <a:gd name="connsiteY16" fmla="*/ 634062 h 1773378"/>
                    <a:gd name="connsiteX17" fmla="*/ 61788 w 1597223"/>
                    <a:gd name="connsiteY17" fmla="*/ 584532 h 1773378"/>
                    <a:gd name="connsiteX18" fmla="*/ 828 w 1597223"/>
                    <a:gd name="connsiteY18" fmla="*/ 477852 h 1773378"/>
                    <a:gd name="connsiteX19" fmla="*/ 99888 w 1597223"/>
                    <a:gd name="connsiteY19" fmla="*/ 386412 h 1773378"/>
                    <a:gd name="connsiteX20" fmla="*/ 275148 w 1597223"/>
                    <a:gd name="connsiteY20" fmla="*/ 374982 h 1773378"/>
                    <a:gd name="connsiteX21" fmla="*/ 469458 w 1597223"/>
                    <a:gd name="connsiteY21" fmla="*/ 508332 h 1773378"/>
                    <a:gd name="connsiteX22" fmla="*/ 675198 w 1597223"/>
                    <a:gd name="connsiteY22" fmla="*/ 763602 h 1773378"/>
                    <a:gd name="connsiteX23" fmla="*/ 705678 w 1597223"/>
                    <a:gd name="connsiteY23" fmla="*/ 691212 h 1773378"/>
                    <a:gd name="connsiteX24" fmla="*/ 640908 w 1597223"/>
                    <a:gd name="connsiteY24" fmla="*/ 535002 h 1773378"/>
                    <a:gd name="connsiteX25" fmla="*/ 671388 w 1597223"/>
                    <a:gd name="connsiteY25" fmla="*/ 211152 h 1773378"/>
                    <a:gd name="connsiteX26" fmla="*/ 880938 w 1597223"/>
                    <a:gd name="connsiteY26" fmla="*/ 7317 h 1773378"/>
                    <a:gd name="connsiteX27" fmla="*/ 1058103 w 1597223"/>
                    <a:gd name="connsiteY27" fmla="*/ 60657 h 1773378"/>
                    <a:gd name="connsiteX28" fmla="*/ 1098108 w 1597223"/>
                    <a:gd name="connsiteY28" fmla="*/ 209247 h 1773378"/>
                    <a:gd name="connsiteX29" fmla="*/ 947613 w 1597223"/>
                    <a:gd name="connsiteY29" fmla="*/ 359742 h 1773378"/>
                    <a:gd name="connsiteX30" fmla="*/ 806643 w 1597223"/>
                    <a:gd name="connsiteY30" fmla="*/ 531192 h 1773378"/>
                    <a:gd name="connsiteX31" fmla="*/ 819978 w 1597223"/>
                    <a:gd name="connsiteY31" fmla="*/ 832182 h 1773378"/>
                    <a:gd name="connsiteX32" fmla="*/ 945708 w 1597223"/>
                    <a:gd name="connsiteY32" fmla="*/ 1117932 h 1773378"/>
                    <a:gd name="connsiteX33" fmla="*/ 1189548 w 1597223"/>
                    <a:gd name="connsiteY33" fmla="*/ 1373202 h 1773378"/>
                    <a:gd name="connsiteX34" fmla="*/ 1429578 w 1597223"/>
                    <a:gd name="connsiteY34" fmla="*/ 1502742 h 1773378"/>
                    <a:gd name="connsiteX35" fmla="*/ 1562928 w 1597223"/>
                    <a:gd name="connsiteY35" fmla="*/ 1563702 h 1773378"/>
                    <a:gd name="connsiteX0" fmla="*/ 1562928 w 1597223"/>
                    <a:gd name="connsiteY0" fmla="*/ 1564037 h 1773713"/>
                    <a:gd name="connsiteX1" fmla="*/ 1597218 w 1597223"/>
                    <a:gd name="connsiteY1" fmla="*/ 1659287 h 1773713"/>
                    <a:gd name="connsiteX2" fmla="*/ 1562928 w 1597223"/>
                    <a:gd name="connsiteY2" fmla="*/ 1773587 h 1773713"/>
                    <a:gd name="connsiteX3" fmla="*/ 1383858 w 1597223"/>
                    <a:gd name="connsiteY3" fmla="*/ 1636427 h 1773713"/>
                    <a:gd name="connsiteX4" fmla="*/ 1002858 w 1597223"/>
                    <a:gd name="connsiteY4" fmla="*/ 1499267 h 1773713"/>
                    <a:gd name="connsiteX5" fmla="*/ 705678 w 1597223"/>
                    <a:gd name="connsiteY5" fmla="*/ 1495457 h 1773713"/>
                    <a:gd name="connsiteX6" fmla="*/ 370398 w 1597223"/>
                    <a:gd name="connsiteY6" fmla="*/ 1567847 h 1773713"/>
                    <a:gd name="connsiteX7" fmla="*/ 157038 w 1597223"/>
                    <a:gd name="connsiteY7" fmla="*/ 1556417 h 1773713"/>
                    <a:gd name="connsiteX8" fmla="*/ 96078 w 1597223"/>
                    <a:gd name="connsiteY8" fmla="*/ 1461167 h 1773713"/>
                    <a:gd name="connsiteX9" fmla="*/ 206568 w 1597223"/>
                    <a:gd name="connsiteY9" fmla="*/ 1339247 h 1773713"/>
                    <a:gd name="connsiteX10" fmla="*/ 568518 w 1597223"/>
                    <a:gd name="connsiteY10" fmla="*/ 1301147 h 1773713"/>
                    <a:gd name="connsiteX11" fmla="*/ 903798 w 1597223"/>
                    <a:gd name="connsiteY11" fmla="*/ 1365917 h 1773713"/>
                    <a:gd name="connsiteX12" fmla="*/ 995238 w 1597223"/>
                    <a:gd name="connsiteY12" fmla="*/ 1381157 h 1773713"/>
                    <a:gd name="connsiteX13" fmla="*/ 899988 w 1597223"/>
                    <a:gd name="connsiteY13" fmla="*/ 1243997 h 1773713"/>
                    <a:gd name="connsiteX14" fmla="*/ 705678 w 1597223"/>
                    <a:gd name="connsiteY14" fmla="*/ 965867 h 1773713"/>
                    <a:gd name="connsiteX15" fmla="*/ 526608 w 1597223"/>
                    <a:gd name="connsiteY15" fmla="*/ 741077 h 1773713"/>
                    <a:gd name="connsiteX16" fmla="*/ 217998 w 1597223"/>
                    <a:gd name="connsiteY16" fmla="*/ 634397 h 1773713"/>
                    <a:gd name="connsiteX17" fmla="*/ 61788 w 1597223"/>
                    <a:gd name="connsiteY17" fmla="*/ 584867 h 1773713"/>
                    <a:gd name="connsiteX18" fmla="*/ 828 w 1597223"/>
                    <a:gd name="connsiteY18" fmla="*/ 478187 h 1773713"/>
                    <a:gd name="connsiteX19" fmla="*/ 99888 w 1597223"/>
                    <a:gd name="connsiteY19" fmla="*/ 386747 h 1773713"/>
                    <a:gd name="connsiteX20" fmla="*/ 275148 w 1597223"/>
                    <a:gd name="connsiteY20" fmla="*/ 375317 h 1773713"/>
                    <a:gd name="connsiteX21" fmla="*/ 469458 w 1597223"/>
                    <a:gd name="connsiteY21" fmla="*/ 508667 h 1773713"/>
                    <a:gd name="connsiteX22" fmla="*/ 675198 w 1597223"/>
                    <a:gd name="connsiteY22" fmla="*/ 763937 h 1773713"/>
                    <a:gd name="connsiteX23" fmla="*/ 705678 w 1597223"/>
                    <a:gd name="connsiteY23" fmla="*/ 691547 h 1773713"/>
                    <a:gd name="connsiteX24" fmla="*/ 640908 w 1597223"/>
                    <a:gd name="connsiteY24" fmla="*/ 535337 h 1773713"/>
                    <a:gd name="connsiteX25" fmla="*/ 671388 w 1597223"/>
                    <a:gd name="connsiteY25" fmla="*/ 211487 h 1773713"/>
                    <a:gd name="connsiteX26" fmla="*/ 880938 w 1597223"/>
                    <a:gd name="connsiteY26" fmla="*/ 7652 h 1773713"/>
                    <a:gd name="connsiteX27" fmla="*/ 1052388 w 1597223"/>
                    <a:gd name="connsiteY27" fmla="*/ 59087 h 1773713"/>
                    <a:gd name="connsiteX28" fmla="*/ 1098108 w 1597223"/>
                    <a:gd name="connsiteY28" fmla="*/ 209582 h 1773713"/>
                    <a:gd name="connsiteX29" fmla="*/ 947613 w 1597223"/>
                    <a:gd name="connsiteY29" fmla="*/ 360077 h 1773713"/>
                    <a:gd name="connsiteX30" fmla="*/ 806643 w 1597223"/>
                    <a:gd name="connsiteY30" fmla="*/ 531527 h 1773713"/>
                    <a:gd name="connsiteX31" fmla="*/ 819978 w 1597223"/>
                    <a:gd name="connsiteY31" fmla="*/ 832517 h 1773713"/>
                    <a:gd name="connsiteX32" fmla="*/ 945708 w 1597223"/>
                    <a:gd name="connsiteY32" fmla="*/ 1118267 h 1773713"/>
                    <a:gd name="connsiteX33" fmla="*/ 1189548 w 1597223"/>
                    <a:gd name="connsiteY33" fmla="*/ 1373537 h 1773713"/>
                    <a:gd name="connsiteX34" fmla="*/ 1429578 w 1597223"/>
                    <a:gd name="connsiteY34" fmla="*/ 1503077 h 1773713"/>
                    <a:gd name="connsiteX35" fmla="*/ 1562928 w 1597223"/>
                    <a:gd name="connsiteY35" fmla="*/ 1564037 h 1773713"/>
                    <a:gd name="connsiteX0" fmla="*/ 1562928 w 1597223"/>
                    <a:gd name="connsiteY0" fmla="*/ 1553887 h 1763563"/>
                    <a:gd name="connsiteX1" fmla="*/ 1597218 w 1597223"/>
                    <a:gd name="connsiteY1" fmla="*/ 1649137 h 1763563"/>
                    <a:gd name="connsiteX2" fmla="*/ 1562928 w 1597223"/>
                    <a:gd name="connsiteY2" fmla="*/ 1763437 h 1763563"/>
                    <a:gd name="connsiteX3" fmla="*/ 1383858 w 1597223"/>
                    <a:gd name="connsiteY3" fmla="*/ 1626277 h 1763563"/>
                    <a:gd name="connsiteX4" fmla="*/ 1002858 w 1597223"/>
                    <a:gd name="connsiteY4" fmla="*/ 1489117 h 1763563"/>
                    <a:gd name="connsiteX5" fmla="*/ 705678 w 1597223"/>
                    <a:gd name="connsiteY5" fmla="*/ 1485307 h 1763563"/>
                    <a:gd name="connsiteX6" fmla="*/ 370398 w 1597223"/>
                    <a:gd name="connsiteY6" fmla="*/ 1557697 h 1763563"/>
                    <a:gd name="connsiteX7" fmla="*/ 157038 w 1597223"/>
                    <a:gd name="connsiteY7" fmla="*/ 1546267 h 1763563"/>
                    <a:gd name="connsiteX8" fmla="*/ 96078 w 1597223"/>
                    <a:gd name="connsiteY8" fmla="*/ 1451017 h 1763563"/>
                    <a:gd name="connsiteX9" fmla="*/ 206568 w 1597223"/>
                    <a:gd name="connsiteY9" fmla="*/ 1329097 h 1763563"/>
                    <a:gd name="connsiteX10" fmla="*/ 568518 w 1597223"/>
                    <a:gd name="connsiteY10" fmla="*/ 1290997 h 1763563"/>
                    <a:gd name="connsiteX11" fmla="*/ 903798 w 1597223"/>
                    <a:gd name="connsiteY11" fmla="*/ 1355767 h 1763563"/>
                    <a:gd name="connsiteX12" fmla="*/ 995238 w 1597223"/>
                    <a:gd name="connsiteY12" fmla="*/ 1371007 h 1763563"/>
                    <a:gd name="connsiteX13" fmla="*/ 899988 w 1597223"/>
                    <a:gd name="connsiteY13" fmla="*/ 1233847 h 1763563"/>
                    <a:gd name="connsiteX14" fmla="*/ 705678 w 1597223"/>
                    <a:gd name="connsiteY14" fmla="*/ 955717 h 1763563"/>
                    <a:gd name="connsiteX15" fmla="*/ 526608 w 1597223"/>
                    <a:gd name="connsiteY15" fmla="*/ 730927 h 1763563"/>
                    <a:gd name="connsiteX16" fmla="*/ 217998 w 1597223"/>
                    <a:gd name="connsiteY16" fmla="*/ 624247 h 1763563"/>
                    <a:gd name="connsiteX17" fmla="*/ 61788 w 1597223"/>
                    <a:gd name="connsiteY17" fmla="*/ 574717 h 1763563"/>
                    <a:gd name="connsiteX18" fmla="*/ 828 w 1597223"/>
                    <a:gd name="connsiteY18" fmla="*/ 468037 h 1763563"/>
                    <a:gd name="connsiteX19" fmla="*/ 99888 w 1597223"/>
                    <a:gd name="connsiteY19" fmla="*/ 376597 h 1763563"/>
                    <a:gd name="connsiteX20" fmla="*/ 275148 w 1597223"/>
                    <a:gd name="connsiteY20" fmla="*/ 365167 h 1763563"/>
                    <a:gd name="connsiteX21" fmla="*/ 469458 w 1597223"/>
                    <a:gd name="connsiteY21" fmla="*/ 498517 h 1763563"/>
                    <a:gd name="connsiteX22" fmla="*/ 675198 w 1597223"/>
                    <a:gd name="connsiteY22" fmla="*/ 753787 h 1763563"/>
                    <a:gd name="connsiteX23" fmla="*/ 705678 w 1597223"/>
                    <a:gd name="connsiteY23" fmla="*/ 681397 h 1763563"/>
                    <a:gd name="connsiteX24" fmla="*/ 640908 w 1597223"/>
                    <a:gd name="connsiteY24" fmla="*/ 525187 h 1763563"/>
                    <a:gd name="connsiteX25" fmla="*/ 671388 w 1597223"/>
                    <a:gd name="connsiteY25" fmla="*/ 201337 h 1763563"/>
                    <a:gd name="connsiteX26" fmla="*/ 858078 w 1597223"/>
                    <a:gd name="connsiteY26" fmla="*/ 8932 h 1763563"/>
                    <a:gd name="connsiteX27" fmla="*/ 1052388 w 1597223"/>
                    <a:gd name="connsiteY27" fmla="*/ 48937 h 1763563"/>
                    <a:gd name="connsiteX28" fmla="*/ 1098108 w 1597223"/>
                    <a:gd name="connsiteY28" fmla="*/ 199432 h 1763563"/>
                    <a:gd name="connsiteX29" fmla="*/ 947613 w 1597223"/>
                    <a:gd name="connsiteY29" fmla="*/ 349927 h 1763563"/>
                    <a:gd name="connsiteX30" fmla="*/ 806643 w 1597223"/>
                    <a:gd name="connsiteY30" fmla="*/ 521377 h 1763563"/>
                    <a:gd name="connsiteX31" fmla="*/ 819978 w 1597223"/>
                    <a:gd name="connsiteY31" fmla="*/ 822367 h 1763563"/>
                    <a:gd name="connsiteX32" fmla="*/ 945708 w 1597223"/>
                    <a:gd name="connsiteY32" fmla="*/ 1108117 h 1763563"/>
                    <a:gd name="connsiteX33" fmla="*/ 1189548 w 1597223"/>
                    <a:gd name="connsiteY33" fmla="*/ 1363387 h 1763563"/>
                    <a:gd name="connsiteX34" fmla="*/ 1429578 w 1597223"/>
                    <a:gd name="connsiteY34" fmla="*/ 1492927 h 1763563"/>
                    <a:gd name="connsiteX35" fmla="*/ 1562928 w 1597223"/>
                    <a:gd name="connsiteY35" fmla="*/ 1553887 h 1763563"/>
                    <a:gd name="connsiteX0" fmla="*/ 1562928 w 1597223"/>
                    <a:gd name="connsiteY0" fmla="*/ 1560391 h 1770067"/>
                    <a:gd name="connsiteX1" fmla="*/ 1597218 w 1597223"/>
                    <a:gd name="connsiteY1" fmla="*/ 1655641 h 1770067"/>
                    <a:gd name="connsiteX2" fmla="*/ 1562928 w 1597223"/>
                    <a:gd name="connsiteY2" fmla="*/ 1769941 h 1770067"/>
                    <a:gd name="connsiteX3" fmla="*/ 1383858 w 1597223"/>
                    <a:gd name="connsiteY3" fmla="*/ 1632781 h 1770067"/>
                    <a:gd name="connsiteX4" fmla="*/ 1002858 w 1597223"/>
                    <a:gd name="connsiteY4" fmla="*/ 1495621 h 1770067"/>
                    <a:gd name="connsiteX5" fmla="*/ 705678 w 1597223"/>
                    <a:gd name="connsiteY5" fmla="*/ 1491811 h 1770067"/>
                    <a:gd name="connsiteX6" fmla="*/ 370398 w 1597223"/>
                    <a:gd name="connsiteY6" fmla="*/ 1564201 h 1770067"/>
                    <a:gd name="connsiteX7" fmla="*/ 157038 w 1597223"/>
                    <a:gd name="connsiteY7" fmla="*/ 1552771 h 1770067"/>
                    <a:gd name="connsiteX8" fmla="*/ 96078 w 1597223"/>
                    <a:gd name="connsiteY8" fmla="*/ 1457521 h 1770067"/>
                    <a:gd name="connsiteX9" fmla="*/ 206568 w 1597223"/>
                    <a:gd name="connsiteY9" fmla="*/ 1335601 h 1770067"/>
                    <a:gd name="connsiteX10" fmla="*/ 568518 w 1597223"/>
                    <a:gd name="connsiteY10" fmla="*/ 1297501 h 1770067"/>
                    <a:gd name="connsiteX11" fmla="*/ 903798 w 1597223"/>
                    <a:gd name="connsiteY11" fmla="*/ 1362271 h 1770067"/>
                    <a:gd name="connsiteX12" fmla="*/ 995238 w 1597223"/>
                    <a:gd name="connsiteY12" fmla="*/ 1377511 h 1770067"/>
                    <a:gd name="connsiteX13" fmla="*/ 899988 w 1597223"/>
                    <a:gd name="connsiteY13" fmla="*/ 1240351 h 1770067"/>
                    <a:gd name="connsiteX14" fmla="*/ 705678 w 1597223"/>
                    <a:gd name="connsiteY14" fmla="*/ 962221 h 1770067"/>
                    <a:gd name="connsiteX15" fmla="*/ 526608 w 1597223"/>
                    <a:gd name="connsiteY15" fmla="*/ 737431 h 1770067"/>
                    <a:gd name="connsiteX16" fmla="*/ 217998 w 1597223"/>
                    <a:gd name="connsiteY16" fmla="*/ 630751 h 1770067"/>
                    <a:gd name="connsiteX17" fmla="*/ 61788 w 1597223"/>
                    <a:gd name="connsiteY17" fmla="*/ 581221 h 1770067"/>
                    <a:gd name="connsiteX18" fmla="*/ 828 w 1597223"/>
                    <a:gd name="connsiteY18" fmla="*/ 474541 h 1770067"/>
                    <a:gd name="connsiteX19" fmla="*/ 99888 w 1597223"/>
                    <a:gd name="connsiteY19" fmla="*/ 383101 h 1770067"/>
                    <a:gd name="connsiteX20" fmla="*/ 275148 w 1597223"/>
                    <a:gd name="connsiteY20" fmla="*/ 371671 h 1770067"/>
                    <a:gd name="connsiteX21" fmla="*/ 469458 w 1597223"/>
                    <a:gd name="connsiteY21" fmla="*/ 505021 h 1770067"/>
                    <a:gd name="connsiteX22" fmla="*/ 675198 w 1597223"/>
                    <a:gd name="connsiteY22" fmla="*/ 760291 h 1770067"/>
                    <a:gd name="connsiteX23" fmla="*/ 705678 w 1597223"/>
                    <a:gd name="connsiteY23" fmla="*/ 687901 h 1770067"/>
                    <a:gd name="connsiteX24" fmla="*/ 640908 w 1597223"/>
                    <a:gd name="connsiteY24" fmla="*/ 531691 h 1770067"/>
                    <a:gd name="connsiteX25" fmla="*/ 671388 w 1597223"/>
                    <a:gd name="connsiteY25" fmla="*/ 207841 h 1770067"/>
                    <a:gd name="connsiteX26" fmla="*/ 858078 w 1597223"/>
                    <a:gd name="connsiteY26" fmla="*/ 15436 h 1770067"/>
                    <a:gd name="connsiteX27" fmla="*/ 1052388 w 1597223"/>
                    <a:gd name="connsiteY27" fmla="*/ 55441 h 1770067"/>
                    <a:gd name="connsiteX28" fmla="*/ 1098108 w 1597223"/>
                    <a:gd name="connsiteY28" fmla="*/ 205936 h 1770067"/>
                    <a:gd name="connsiteX29" fmla="*/ 947613 w 1597223"/>
                    <a:gd name="connsiteY29" fmla="*/ 356431 h 1770067"/>
                    <a:gd name="connsiteX30" fmla="*/ 806643 w 1597223"/>
                    <a:gd name="connsiteY30" fmla="*/ 527881 h 1770067"/>
                    <a:gd name="connsiteX31" fmla="*/ 819978 w 1597223"/>
                    <a:gd name="connsiteY31" fmla="*/ 828871 h 1770067"/>
                    <a:gd name="connsiteX32" fmla="*/ 945708 w 1597223"/>
                    <a:gd name="connsiteY32" fmla="*/ 1114621 h 1770067"/>
                    <a:gd name="connsiteX33" fmla="*/ 1189548 w 1597223"/>
                    <a:gd name="connsiteY33" fmla="*/ 1369891 h 1770067"/>
                    <a:gd name="connsiteX34" fmla="*/ 1429578 w 1597223"/>
                    <a:gd name="connsiteY34" fmla="*/ 1499431 h 1770067"/>
                    <a:gd name="connsiteX35" fmla="*/ 1562928 w 1597223"/>
                    <a:gd name="connsiteY35" fmla="*/ 1560391 h 1770067"/>
                    <a:gd name="connsiteX0" fmla="*/ 1562928 w 1597223"/>
                    <a:gd name="connsiteY0" fmla="*/ 1560391 h 1770067"/>
                    <a:gd name="connsiteX1" fmla="*/ 1597218 w 1597223"/>
                    <a:gd name="connsiteY1" fmla="*/ 1655641 h 1770067"/>
                    <a:gd name="connsiteX2" fmla="*/ 1562928 w 1597223"/>
                    <a:gd name="connsiteY2" fmla="*/ 1769941 h 1770067"/>
                    <a:gd name="connsiteX3" fmla="*/ 1383858 w 1597223"/>
                    <a:gd name="connsiteY3" fmla="*/ 1632781 h 1770067"/>
                    <a:gd name="connsiteX4" fmla="*/ 1002858 w 1597223"/>
                    <a:gd name="connsiteY4" fmla="*/ 1495621 h 1770067"/>
                    <a:gd name="connsiteX5" fmla="*/ 705678 w 1597223"/>
                    <a:gd name="connsiteY5" fmla="*/ 1491811 h 1770067"/>
                    <a:gd name="connsiteX6" fmla="*/ 370398 w 1597223"/>
                    <a:gd name="connsiteY6" fmla="*/ 1564201 h 1770067"/>
                    <a:gd name="connsiteX7" fmla="*/ 157038 w 1597223"/>
                    <a:gd name="connsiteY7" fmla="*/ 1552771 h 1770067"/>
                    <a:gd name="connsiteX8" fmla="*/ 96078 w 1597223"/>
                    <a:gd name="connsiteY8" fmla="*/ 1457521 h 1770067"/>
                    <a:gd name="connsiteX9" fmla="*/ 206568 w 1597223"/>
                    <a:gd name="connsiteY9" fmla="*/ 1335601 h 1770067"/>
                    <a:gd name="connsiteX10" fmla="*/ 568518 w 1597223"/>
                    <a:gd name="connsiteY10" fmla="*/ 1297501 h 1770067"/>
                    <a:gd name="connsiteX11" fmla="*/ 903798 w 1597223"/>
                    <a:gd name="connsiteY11" fmla="*/ 1362271 h 1770067"/>
                    <a:gd name="connsiteX12" fmla="*/ 995238 w 1597223"/>
                    <a:gd name="connsiteY12" fmla="*/ 1377511 h 1770067"/>
                    <a:gd name="connsiteX13" fmla="*/ 899988 w 1597223"/>
                    <a:gd name="connsiteY13" fmla="*/ 1240351 h 1770067"/>
                    <a:gd name="connsiteX14" fmla="*/ 705678 w 1597223"/>
                    <a:gd name="connsiteY14" fmla="*/ 962221 h 1770067"/>
                    <a:gd name="connsiteX15" fmla="*/ 526608 w 1597223"/>
                    <a:gd name="connsiteY15" fmla="*/ 737431 h 1770067"/>
                    <a:gd name="connsiteX16" fmla="*/ 217998 w 1597223"/>
                    <a:gd name="connsiteY16" fmla="*/ 630751 h 1770067"/>
                    <a:gd name="connsiteX17" fmla="*/ 61788 w 1597223"/>
                    <a:gd name="connsiteY17" fmla="*/ 581221 h 1770067"/>
                    <a:gd name="connsiteX18" fmla="*/ 828 w 1597223"/>
                    <a:gd name="connsiteY18" fmla="*/ 474541 h 1770067"/>
                    <a:gd name="connsiteX19" fmla="*/ 99888 w 1597223"/>
                    <a:gd name="connsiteY19" fmla="*/ 383101 h 1770067"/>
                    <a:gd name="connsiteX20" fmla="*/ 275148 w 1597223"/>
                    <a:gd name="connsiteY20" fmla="*/ 371671 h 1770067"/>
                    <a:gd name="connsiteX21" fmla="*/ 469458 w 1597223"/>
                    <a:gd name="connsiteY21" fmla="*/ 505021 h 1770067"/>
                    <a:gd name="connsiteX22" fmla="*/ 675198 w 1597223"/>
                    <a:gd name="connsiteY22" fmla="*/ 760291 h 1770067"/>
                    <a:gd name="connsiteX23" fmla="*/ 705678 w 1597223"/>
                    <a:gd name="connsiteY23" fmla="*/ 687901 h 1770067"/>
                    <a:gd name="connsiteX24" fmla="*/ 640908 w 1597223"/>
                    <a:gd name="connsiteY24" fmla="*/ 531691 h 1770067"/>
                    <a:gd name="connsiteX25" fmla="*/ 671388 w 1597223"/>
                    <a:gd name="connsiteY25" fmla="*/ 207841 h 1770067"/>
                    <a:gd name="connsiteX26" fmla="*/ 858078 w 1597223"/>
                    <a:gd name="connsiteY26" fmla="*/ 15436 h 1770067"/>
                    <a:gd name="connsiteX27" fmla="*/ 1052388 w 1597223"/>
                    <a:gd name="connsiteY27" fmla="*/ 55441 h 1770067"/>
                    <a:gd name="connsiteX28" fmla="*/ 1098108 w 1597223"/>
                    <a:gd name="connsiteY28" fmla="*/ 205936 h 1770067"/>
                    <a:gd name="connsiteX29" fmla="*/ 915228 w 1597223"/>
                    <a:gd name="connsiteY29" fmla="*/ 325951 h 1770067"/>
                    <a:gd name="connsiteX30" fmla="*/ 806643 w 1597223"/>
                    <a:gd name="connsiteY30" fmla="*/ 527881 h 1770067"/>
                    <a:gd name="connsiteX31" fmla="*/ 819978 w 1597223"/>
                    <a:gd name="connsiteY31" fmla="*/ 828871 h 1770067"/>
                    <a:gd name="connsiteX32" fmla="*/ 945708 w 1597223"/>
                    <a:gd name="connsiteY32" fmla="*/ 1114621 h 1770067"/>
                    <a:gd name="connsiteX33" fmla="*/ 1189548 w 1597223"/>
                    <a:gd name="connsiteY33" fmla="*/ 1369891 h 1770067"/>
                    <a:gd name="connsiteX34" fmla="*/ 1429578 w 1597223"/>
                    <a:gd name="connsiteY34" fmla="*/ 1499431 h 1770067"/>
                    <a:gd name="connsiteX35" fmla="*/ 1562928 w 1597223"/>
                    <a:gd name="connsiteY35" fmla="*/ 1560391 h 1770067"/>
                    <a:gd name="connsiteX0" fmla="*/ 1562928 w 1597223"/>
                    <a:gd name="connsiteY0" fmla="*/ 1560391 h 1770067"/>
                    <a:gd name="connsiteX1" fmla="*/ 1597218 w 1597223"/>
                    <a:gd name="connsiteY1" fmla="*/ 1655641 h 1770067"/>
                    <a:gd name="connsiteX2" fmla="*/ 1562928 w 1597223"/>
                    <a:gd name="connsiteY2" fmla="*/ 1769941 h 1770067"/>
                    <a:gd name="connsiteX3" fmla="*/ 1383858 w 1597223"/>
                    <a:gd name="connsiteY3" fmla="*/ 1632781 h 1770067"/>
                    <a:gd name="connsiteX4" fmla="*/ 1002858 w 1597223"/>
                    <a:gd name="connsiteY4" fmla="*/ 1495621 h 1770067"/>
                    <a:gd name="connsiteX5" fmla="*/ 705678 w 1597223"/>
                    <a:gd name="connsiteY5" fmla="*/ 1491811 h 1770067"/>
                    <a:gd name="connsiteX6" fmla="*/ 370398 w 1597223"/>
                    <a:gd name="connsiteY6" fmla="*/ 1564201 h 1770067"/>
                    <a:gd name="connsiteX7" fmla="*/ 157038 w 1597223"/>
                    <a:gd name="connsiteY7" fmla="*/ 1552771 h 1770067"/>
                    <a:gd name="connsiteX8" fmla="*/ 96078 w 1597223"/>
                    <a:gd name="connsiteY8" fmla="*/ 1457521 h 1770067"/>
                    <a:gd name="connsiteX9" fmla="*/ 206568 w 1597223"/>
                    <a:gd name="connsiteY9" fmla="*/ 1335601 h 1770067"/>
                    <a:gd name="connsiteX10" fmla="*/ 568518 w 1597223"/>
                    <a:gd name="connsiteY10" fmla="*/ 1297501 h 1770067"/>
                    <a:gd name="connsiteX11" fmla="*/ 903798 w 1597223"/>
                    <a:gd name="connsiteY11" fmla="*/ 1362271 h 1770067"/>
                    <a:gd name="connsiteX12" fmla="*/ 995238 w 1597223"/>
                    <a:gd name="connsiteY12" fmla="*/ 1377511 h 1770067"/>
                    <a:gd name="connsiteX13" fmla="*/ 899988 w 1597223"/>
                    <a:gd name="connsiteY13" fmla="*/ 1240351 h 1770067"/>
                    <a:gd name="connsiteX14" fmla="*/ 705678 w 1597223"/>
                    <a:gd name="connsiteY14" fmla="*/ 962221 h 1770067"/>
                    <a:gd name="connsiteX15" fmla="*/ 526608 w 1597223"/>
                    <a:gd name="connsiteY15" fmla="*/ 737431 h 1770067"/>
                    <a:gd name="connsiteX16" fmla="*/ 217998 w 1597223"/>
                    <a:gd name="connsiteY16" fmla="*/ 630751 h 1770067"/>
                    <a:gd name="connsiteX17" fmla="*/ 61788 w 1597223"/>
                    <a:gd name="connsiteY17" fmla="*/ 581221 h 1770067"/>
                    <a:gd name="connsiteX18" fmla="*/ 828 w 1597223"/>
                    <a:gd name="connsiteY18" fmla="*/ 474541 h 1770067"/>
                    <a:gd name="connsiteX19" fmla="*/ 99888 w 1597223"/>
                    <a:gd name="connsiteY19" fmla="*/ 383101 h 1770067"/>
                    <a:gd name="connsiteX20" fmla="*/ 275148 w 1597223"/>
                    <a:gd name="connsiteY20" fmla="*/ 371671 h 1770067"/>
                    <a:gd name="connsiteX21" fmla="*/ 469458 w 1597223"/>
                    <a:gd name="connsiteY21" fmla="*/ 505021 h 1770067"/>
                    <a:gd name="connsiteX22" fmla="*/ 675198 w 1597223"/>
                    <a:gd name="connsiteY22" fmla="*/ 760291 h 1770067"/>
                    <a:gd name="connsiteX23" fmla="*/ 705678 w 1597223"/>
                    <a:gd name="connsiteY23" fmla="*/ 687901 h 1770067"/>
                    <a:gd name="connsiteX24" fmla="*/ 640908 w 1597223"/>
                    <a:gd name="connsiteY24" fmla="*/ 531691 h 1770067"/>
                    <a:gd name="connsiteX25" fmla="*/ 671388 w 1597223"/>
                    <a:gd name="connsiteY25" fmla="*/ 207841 h 1770067"/>
                    <a:gd name="connsiteX26" fmla="*/ 858078 w 1597223"/>
                    <a:gd name="connsiteY26" fmla="*/ 15436 h 1770067"/>
                    <a:gd name="connsiteX27" fmla="*/ 1052388 w 1597223"/>
                    <a:gd name="connsiteY27" fmla="*/ 55441 h 1770067"/>
                    <a:gd name="connsiteX28" fmla="*/ 1098108 w 1597223"/>
                    <a:gd name="connsiteY28" fmla="*/ 205936 h 1770067"/>
                    <a:gd name="connsiteX29" fmla="*/ 915228 w 1597223"/>
                    <a:gd name="connsiteY29" fmla="*/ 325951 h 1770067"/>
                    <a:gd name="connsiteX30" fmla="*/ 806643 w 1597223"/>
                    <a:gd name="connsiteY30" fmla="*/ 527881 h 1770067"/>
                    <a:gd name="connsiteX31" fmla="*/ 819978 w 1597223"/>
                    <a:gd name="connsiteY31" fmla="*/ 828871 h 1770067"/>
                    <a:gd name="connsiteX32" fmla="*/ 945708 w 1597223"/>
                    <a:gd name="connsiteY32" fmla="*/ 1114621 h 1770067"/>
                    <a:gd name="connsiteX33" fmla="*/ 1189548 w 1597223"/>
                    <a:gd name="connsiteY33" fmla="*/ 1369891 h 1770067"/>
                    <a:gd name="connsiteX34" fmla="*/ 1429578 w 1597223"/>
                    <a:gd name="connsiteY34" fmla="*/ 1499431 h 1770067"/>
                    <a:gd name="connsiteX35" fmla="*/ 1562928 w 1597223"/>
                    <a:gd name="connsiteY35" fmla="*/ 1560391 h 1770067"/>
                    <a:gd name="connsiteX0" fmla="*/ 1562928 w 1597223"/>
                    <a:gd name="connsiteY0" fmla="*/ 1560391 h 1770067"/>
                    <a:gd name="connsiteX1" fmla="*/ 1597218 w 1597223"/>
                    <a:gd name="connsiteY1" fmla="*/ 1655641 h 1770067"/>
                    <a:gd name="connsiteX2" fmla="*/ 1562928 w 1597223"/>
                    <a:gd name="connsiteY2" fmla="*/ 1769941 h 1770067"/>
                    <a:gd name="connsiteX3" fmla="*/ 1383858 w 1597223"/>
                    <a:gd name="connsiteY3" fmla="*/ 1632781 h 1770067"/>
                    <a:gd name="connsiteX4" fmla="*/ 1002858 w 1597223"/>
                    <a:gd name="connsiteY4" fmla="*/ 1495621 h 1770067"/>
                    <a:gd name="connsiteX5" fmla="*/ 705678 w 1597223"/>
                    <a:gd name="connsiteY5" fmla="*/ 1491811 h 1770067"/>
                    <a:gd name="connsiteX6" fmla="*/ 370398 w 1597223"/>
                    <a:gd name="connsiteY6" fmla="*/ 1564201 h 1770067"/>
                    <a:gd name="connsiteX7" fmla="*/ 157038 w 1597223"/>
                    <a:gd name="connsiteY7" fmla="*/ 1552771 h 1770067"/>
                    <a:gd name="connsiteX8" fmla="*/ 96078 w 1597223"/>
                    <a:gd name="connsiteY8" fmla="*/ 1457521 h 1770067"/>
                    <a:gd name="connsiteX9" fmla="*/ 206568 w 1597223"/>
                    <a:gd name="connsiteY9" fmla="*/ 1335601 h 1770067"/>
                    <a:gd name="connsiteX10" fmla="*/ 568518 w 1597223"/>
                    <a:gd name="connsiteY10" fmla="*/ 1297501 h 1770067"/>
                    <a:gd name="connsiteX11" fmla="*/ 903798 w 1597223"/>
                    <a:gd name="connsiteY11" fmla="*/ 1362271 h 1770067"/>
                    <a:gd name="connsiteX12" fmla="*/ 995238 w 1597223"/>
                    <a:gd name="connsiteY12" fmla="*/ 1377511 h 1770067"/>
                    <a:gd name="connsiteX13" fmla="*/ 899988 w 1597223"/>
                    <a:gd name="connsiteY13" fmla="*/ 1240351 h 1770067"/>
                    <a:gd name="connsiteX14" fmla="*/ 705678 w 1597223"/>
                    <a:gd name="connsiteY14" fmla="*/ 962221 h 1770067"/>
                    <a:gd name="connsiteX15" fmla="*/ 526608 w 1597223"/>
                    <a:gd name="connsiteY15" fmla="*/ 737431 h 1770067"/>
                    <a:gd name="connsiteX16" fmla="*/ 217998 w 1597223"/>
                    <a:gd name="connsiteY16" fmla="*/ 630751 h 1770067"/>
                    <a:gd name="connsiteX17" fmla="*/ 61788 w 1597223"/>
                    <a:gd name="connsiteY17" fmla="*/ 581221 h 1770067"/>
                    <a:gd name="connsiteX18" fmla="*/ 828 w 1597223"/>
                    <a:gd name="connsiteY18" fmla="*/ 474541 h 1770067"/>
                    <a:gd name="connsiteX19" fmla="*/ 99888 w 1597223"/>
                    <a:gd name="connsiteY19" fmla="*/ 383101 h 1770067"/>
                    <a:gd name="connsiteX20" fmla="*/ 275148 w 1597223"/>
                    <a:gd name="connsiteY20" fmla="*/ 371671 h 1770067"/>
                    <a:gd name="connsiteX21" fmla="*/ 469458 w 1597223"/>
                    <a:gd name="connsiteY21" fmla="*/ 505021 h 1770067"/>
                    <a:gd name="connsiteX22" fmla="*/ 675198 w 1597223"/>
                    <a:gd name="connsiteY22" fmla="*/ 760291 h 1770067"/>
                    <a:gd name="connsiteX23" fmla="*/ 705678 w 1597223"/>
                    <a:gd name="connsiteY23" fmla="*/ 687901 h 1770067"/>
                    <a:gd name="connsiteX24" fmla="*/ 640908 w 1597223"/>
                    <a:gd name="connsiteY24" fmla="*/ 531691 h 1770067"/>
                    <a:gd name="connsiteX25" fmla="*/ 671388 w 1597223"/>
                    <a:gd name="connsiteY25" fmla="*/ 207841 h 1770067"/>
                    <a:gd name="connsiteX26" fmla="*/ 858078 w 1597223"/>
                    <a:gd name="connsiteY26" fmla="*/ 15436 h 1770067"/>
                    <a:gd name="connsiteX27" fmla="*/ 1052388 w 1597223"/>
                    <a:gd name="connsiteY27" fmla="*/ 55441 h 1770067"/>
                    <a:gd name="connsiteX28" fmla="*/ 1098108 w 1597223"/>
                    <a:gd name="connsiteY28" fmla="*/ 205936 h 1770067"/>
                    <a:gd name="connsiteX29" fmla="*/ 922848 w 1597223"/>
                    <a:gd name="connsiteY29" fmla="*/ 350716 h 1770067"/>
                    <a:gd name="connsiteX30" fmla="*/ 806643 w 1597223"/>
                    <a:gd name="connsiteY30" fmla="*/ 527881 h 1770067"/>
                    <a:gd name="connsiteX31" fmla="*/ 819978 w 1597223"/>
                    <a:gd name="connsiteY31" fmla="*/ 828871 h 1770067"/>
                    <a:gd name="connsiteX32" fmla="*/ 945708 w 1597223"/>
                    <a:gd name="connsiteY32" fmla="*/ 1114621 h 1770067"/>
                    <a:gd name="connsiteX33" fmla="*/ 1189548 w 1597223"/>
                    <a:gd name="connsiteY33" fmla="*/ 1369891 h 1770067"/>
                    <a:gd name="connsiteX34" fmla="*/ 1429578 w 1597223"/>
                    <a:gd name="connsiteY34" fmla="*/ 1499431 h 1770067"/>
                    <a:gd name="connsiteX35" fmla="*/ 1562928 w 1597223"/>
                    <a:gd name="connsiteY35" fmla="*/ 1560391 h 1770067"/>
                    <a:gd name="connsiteX0" fmla="*/ 1562928 w 1597223"/>
                    <a:gd name="connsiteY0" fmla="*/ 1560391 h 1770067"/>
                    <a:gd name="connsiteX1" fmla="*/ 1597218 w 1597223"/>
                    <a:gd name="connsiteY1" fmla="*/ 1655641 h 1770067"/>
                    <a:gd name="connsiteX2" fmla="*/ 1562928 w 1597223"/>
                    <a:gd name="connsiteY2" fmla="*/ 1769941 h 1770067"/>
                    <a:gd name="connsiteX3" fmla="*/ 1383858 w 1597223"/>
                    <a:gd name="connsiteY3" fmla="*/ 1632781 h 1770067"/>
                    <a:gd name="connsiteX4" fmla="*/ 1002858 w 1597223"/>
                    <a:gd name="connsiteY4" fmla="*/ 1495621 h 1770067"/>
                    <a:gd name="connsiteX5" fmla="*/ 705678 w 1597223"/>
                    <a:gd name="connsiteY5" fmla="*/ 1491811 h 1770067"/>
                    <a:gd name="connsiteX6" fmla="*/ 370398 w 1597223"/>
                    <a:gd name="connsiteY6" fmla="*/ 1564201 h 1770067"/>
                    <a:gd name="connsiteX7" fmla="*/ 157038 w 1597223"/>
                    <a:gd name="connsiteY7" fmla="*/ 1552771 h 1770067"/>
                    <a:gd name="connsiteX8" fmla="*/ 96078 w 1597223"/>
                    <a:gd name="connsiteY8" fmla="*/ 1457521 h 1770067"/>
                    <a:gd name="connsiteX9" fmla="*/ 206568 w 1597223"/>
                    <a:gd name="connsiteY9" fmla="*/ 1335601 h 1770067"/>
                    <a:gd name="connsiteX10" fmla="*/ 568518 w 1597223"/>
                    <a:gd name="connsiteY10" fmla="*/ 1297501 h 1770067"/>
                    <a:gd name="connsiteX11" fmla="*/ 903798 w 1597223"/>
                    <a:gd name="connsiteY11" fmla="*/ 1362271 h 1770067"/>
                    <a:gd name="connsiteX12" fmla="*/ 995238 w 1597223"/>
                    <a:gd name="connsiteY12" fmla="*/ 1377511 h 1770067"/>
                    <a:gd name="connsiteX13" fmla="*/ 899988 w 1597223"/>
                    <a:gd name="connsiteY13" fmla="*/ 1240351 h 1770067"/>
                    <a:gd name="connsiteX14" fmla="*/ 705678 w 1597223"/>
                    <a:gd name="connsiteY14" fmla="*/ 962221 h 1770067"/>
                    <a:gd name="connsiteX15" fmla="*/ 526608 w 1597223"/>
                    <a:gd name="connsiteY15" fmla="*/ 737431 h 1770067"/>
                    <a:gd name="connsiteX16" fmla="*/ 217998 w 1597223"/>
                    <a:gd name="connsiteY16" fmla="*/ 630751 h 1770067"/>
                    <a:gd name="connsiteX17" fmla="*/ 61788 w 1597223"/>
                    <a:gd name="connsiteY17" fmla="*/ 581221 h 1770067"/>
                    <a:gd name="connsiteX18" fmla="*/ 828 w 1597223"/>
                    <a:gd name="connsiteY18" fmla="*/ 474541 h 1770067"/>
                    <a:gd name="connsiteX19" fmla="*/ 99888 w 1597223"/>
                    <a:gd name="connsiteY19" fmla="*/ 383101 h 1770067"/>
                    <a:gd name="connsiteX20" fmla="*/ 275148 w 1597223"/>
                    <a:gd name="connsiteY20" fmla="*/ 371671 h 1770067"/>
                    <a:gd name="connsiteX21" fmla="*/ 469458 w 1597223"/>
                    <a:gd name="connsiteY21" fmla="*/ 505021 h 1770067"/>
                    <a:gd name="connsiteX22" fmla="*/ 675198 w 1597223"/>
                    <a:gd name="connsiteY22" fmla="*/ 760291 h 1770067"/>
                    <a:gd name="connsiteX23" fmla="*/ 705678 w 1597223"/>
                    <a:gd name="connsiteY23" fmla="*/ 687901 h 1770067"/>
                    <a:gd name="connsiteX24" fmla="*/ 640908 w 1597223"/>
                    <a:gd name="connsiteY24" fmla="*/ 531691 h 1770067"/>
                    <a:gd name="connsiteX25" fmla="*/ 671388 w 1597223"/>
                    <a:gd name="connsiteY25" fmla="*/ 207841 h 1770067"/>
                    <a:gd name="connsiteX26" fmla="*/ 858078 w 1597223"/>
                    <a:gd name="connsiteY26" fmla="*/ 15436 h 1770067"/>
                    <a:gd name="connsiteX27" fmla="*/ 1052388 w 1597223"/>
                    <a:gd name="connsiteY27" fmla="*/ 55441 h 1770067"/>
                    <a:gd name="connsiteX28" fmla="*/ 1098108 w 1597223"/>
                    <a:gd name="connsiteY28" fmla="*/ 205936 h 1770067"/>
                    <a:gd name="connsiteX29" fmla="*/ 922848 w 1597223"/>
                    <a:gd name="connsiteY29" fmla="*/ 350716 h 1770067"/>
                    <a:gd name="connsiteX30" fmla="*/ 806643 w 1597223"/>
                    <a:gd name="connsiteY30" fmla="*/ 527881 h 1770067"/>
                    <a:gd name="connsiteX31" fmla="*/ 819978 w 1597223"/>
                    <a:gd name="connsiteY31" fmla="*/ 828871 h 1770067"/>
                    <a:gd name="connsiteX32" fmla="*/ 945708 w 1597223"/>
                    <a:gd name="connsiteY32" fmla="*/ 1114621 h 1770067"/>
                    <a:gd name="connsiteX33" fmla="*/ 1189548 w 1597223"/>
                    <a:gd name="connsiteY33" fmla="*/ 1369891 h 1770067"/>
                    <a:gd name="connsiteX34" fmla="*/ 1429578 w 1597223"/>
                    <a:gd name="connsiteY34" fmla="*/ 1499431 h 1770067"/>
                    <a:gd name="connsiteX35" fmla="*/ 1562928 w 1597223"/>
                    <a:gd name="connsiteY35" fmla="*/ 1560391 h 1770067"/>
                    <a:gd name="connsiteX0" fmla="*/ 1562928 w 1597223"/>
                    <a:gd name="connsiteY0" fmla="*/ 1554957 h 1764633"/>
                    <a:gd name="connsiteX1" fmla="*/ 1597218 w 1597223"/>
                    <a:gd name="connsiteY1" fmla="*/ 1650207 h 1764633"/>
                    <a:gd name="connsiteX2" fmla="*/ 1562928 w 1597223"/>
                    <a:gd name="connsiteY2" fmla="*/ 1764507 h 1764633"/>
                    <a:gd name="connsiteX3" fmla="*/ 1383858 w 1597223"/>
                    <a:gd name="connsiteY3" fmla="*/ 1627347 h 1764633"/>
                    <a:gd name="connsiteX4" fmla="*/ 1002858 w 1597223"/>
                    <a:gd name="connsiteY4" fmla="*/ 1490187 h 1764633"/>
                    <a:gd name="connsiteX5" fmla="*/ 705678 w 1597223"/>
                    <a:gd name="connsiteY5" fmla="*/ 1486377 h 1764633"/>
                    <a:gd name="connsiteX6" fmla="*/ 370398 w 1597223"/>
                    <a:gd name="connsiteY6" fmla="*/ 1558767 h 1764633"/>
                    <a:gd name="connsiteX7" fmla="*/ 157038 w 1597223"/>
                    <a:gd name="connsiteY7" fmla="*/ 1547337 h 1764633"/>
                    <a:gd name="connsiteX8" fmla="*/ 96078 w 1597223"/>
                    <a:gd name="connsiteY8" fmla="*/ 1452087 h 1764633"/>
                    <a:gd name="connsiteX9" fmla="*/ 206568 w 1597223"/>
                    <a:gd name="connsiteY9" fmla="*/ 1330167 h 1764633"/>
                    <a:gd name="connsiteX10" fmla="*/ 568518 w 1597223"/>
                    <a:gd name="connsiteY10" fmla="*/ 1292067 h 1764633"/>
                    <a:gd name="connsiteX11" fmla="*/ 903798 w 1597223"/>
                    <a:gd name="connsiteY11" fmla="*/ 1356837 h 1764633"/>
                    <a:gd name="connsiteX12" fmla="*/ 995238 w 1597223"/>
                    <a:gd name="connsiteY12" fmla="*/ 1372077 h 1764633"/>
                    <a:gd name="connsiteX13" fmla="*/ 899988 w 1597223"/>
                    <a:gd name="connsiteY13" fmla="*/ 1234917 h 1764633"/>
                    <a:gd name="connsiteX14" fmla="*/ 705678 w 1597223"/>
                    <a:gd name="connsiteY14" fmla="*/ 956787 h 1764633"/>
                    <a:gd name="connsiteX15" fmla="*/ 526608 w 1597223"/>
                    <a:gd name="connsiteY15" fmla="*/ 731997 h 1764633"/>
                    <a:gd name="connsiteX16" fmla="*/ 217998 w 1597223"/>
                    <a:gd name="connsiteY16" fmla="*/ 625317 h 1764633"/>
                    <a:gd name="connsiteX17" fmla="*/ 61788 w 1597223"/>
                    <a:gd name="connsiteY17" fmla="*/ 575787 h 1764633"/>
                    <a:gd name="connsiteX18" fmla="*/ 828 w 1597223"/>
                    <a:gd name="connsiteY18" fmla="*/ 469107 h 1764633"/>
                    <a:gd name="connsiteX19" fmla="*/ 99888 w 1597223"/>
                    <a:gd name="connsiteY19" fmla="*/ 377667 h 1764633"/>
                    <a:gd name="connsiteX20" fmla="*/ 275148 w 1597223"/>
                    <a:gd name="connsiteY20" fmla="*/ 366237 h 1764633"/>
                    <a:gd name="connsiteX21" fmla="*/ 469458 w 1597223"/>
                    <a:gd name="connsiteY21" fmla="*/ 499587 h 1764633"/>
                    <a:gd name="connsiteX22" fmla="*/ 675198 w 1597223"/>
                    <a:gd name="connsiteY22" fmla="*/ 754857 h 1764633"/>
                    <a:gd name="connsiteX23" fmla="*/ 705678 w 1597223"/>
                    <a:gd name="connsiteY23" fmla="*/ 682467 h 1764633"/>
                    <a:gd name="connsiteX24" fmla="*/ 640908 w 1597223"/>
                    <a:gd name="connsiteY24" fmla="*/ 526257 h 1764633"/>
                    <a:gd name="connsiteX25" fmla="*/ 673293 w 1597223"/>
                    <a:gd name="connsiteY25" fmla="*/ 217647 h 1764633"/>
                    <a:gd name="connsiteX26" fmla="*/ 858078 w 1597223"/>
                    <a:gd name="connsiteY26" fmla="*/ 10002 h 1764633"/>
                    <a:gd name="connsiteX27" fmla="*/ 1052388 w 1597223"/>
                    <a:gd name="connsiteY27" fmla="*/ 50007 h 1764633"/>
                    <a:gd name="connsiteX28" fmla="*/ 1098108 w 1597223"/>
                    <a:gd name="connsiteY28" fmla="*/ 200502 h 1764633"/>
                    <a:gd name="connsiteX29" fmla="*/ 922848 w 1597223"/>
                    <a:gd name="connsiteY29" fmla="*/ 345282 h 1764633"/>
                    <a:gd name="connsiteX30" fmla="*/ 806643 w 1597223"/>
                    <a:gd name="connsiteY30" fmla="*/ 522447 h 1764633"/>
                    <a:gd name="connsiteX31" fmla="*/ 819978 w 1597223"/>
                    <a:gd name="connsiteY31" fmla="*/ 823437 h 1764633"/>
                    <a:gd name="connsiteX32" fmla="*/ 945708 w 1597223"/>
                    <a:gd name="connsiteY32" fmla="*/ 1109187 h 1764633"/>
                    <a:gd name="connsiteX33" fmla="*/ 1189548 w 1597223"/>
                    <a:gd name="connsiteY33" fmla="*/ 1364457 h 1764633"/>
                    <a:gd name="connsiteX34" fmla="*/ 1429578 w 1597223"/>
                    <a:gd name="connsiteY34" fmla="*/ 1493997 h 1764633"/>
                    <a:gd name="connsiteX35" fmla="*/ 1562928 w 1597223"/>
                    <a:gd name="connsiteY35" fmla="*/ 1554957 h 1764633"/>
                    <a:gd name="connsiteX0" fmla="*/ 1562928 w 1597223"/>
                    <a:gd name="connsiteY0" fmla="*/ 1563142 h 1772818"/>
                    <a:gd name="connsiteX1" fmla="*/ 1597218 w 1597223"/>
                    <a:gd name="connsiteY1" fmla="*/ 1658392 h 1772818"/>
                    <a:gd name="connsiteX2" fmla="*/ 1562928 w 1597223"/>
                    <a:gd name="connsiteY2" fmla="*/ 1772692 h 1772818"/>
                    <a:gd name="connsiteX3" fmla="*/ 1383858 w 1597223"/>
                    <a:gd name="connsiteY3" fmla="*/ 1635532 h 1772818"/>
                    <a:gd name="connsiteX4" fmla="*/ 1002858 w 1597223"/>
                    <a:gd name="connsiteY4" fmla="*/ 1498372 h 1772818"/>
                    <a:gd name="connsiteX5" fmla="*/ 705678 w 1597223"/>
                    <a:gd name="connsiteY5" fmla="*/ 1494562 h 1772818"/>
                    <a:gd name="connsiteX6" fmla="*/ 370398 w 1597223"/>
                    <a:gd name="connsiteY6" fmla="*/ 1566952 h 1772818"/>
                    <a:gd name="connsiteX7" fmla="*/ 157038 w 1597223"/>
                    <a:gd name="connsiteY7" fmla="*/ 1555522 h 1772818"/>
                    <a:gd name="connsiteX8" fmla="*/ 96078 w 1597223"/>
                    <a:gd name="connsiteY8" fmla="*/ 1460272 h 1772818"/>
                    <a:gd name="connsiteX9" fmla="*/ 206568 w 1597223"/>
                    <a:gd name="connsiteY9" fmla="*/ 1338352 h 1772818"/>
                    <a:gd name="connsiteX10" fmla="*/ 568518 w 1597223"/>
                    <a:gd name="connsiteY10" fmla="*/ 1300252 h 1772818"/>
                    <a:gd name="connsiteX11" fmla="*/ 903798 w 1597223"/>
                    <a:gd name="connsiteY11" fmla="*/ 1365022 h 1772818"/>
                    <a:gd name="connsiteX12" fmla="*/ 995238 w 1597223"/>
                    <a:gd name="connsiteY12" fmla="*/ 1380262 h 1772818"/>
                    <a:gd name="connsiteX13" fmla="*/ 899988 w 1597223"/>
                    <a:gd name="connsiteY13" fmla="*/ 1243102 h 1772818"/>
                    <a:gd name="connsiteX14" fmla="*/ 705678 w 1597223"/>
                    <a:gd name="connsiteY14" fmla="*/ 964972 h 1772818"/>
                    <a:gd name="connsiteX15" fmla="*/ 526608 w 1597223"/>
                    <a:gd name="connsiteY15" fmla="*/ 740182 h 1772818"/>
                    <a:gd name="connsiteX16" fmla="*/ 217998 w 1597223"/>
                    <a:gd name="connsiteY16" fmla="*/ 633502 h 1772818"/>
                    <a:gd name="connsiteX17" fmla="*/ 61788 w 1597223"/>
                    <a:gd name="connsiteY17" fmla="*/ 583972 h 1772818"/>
                    <a:gd name="connsiteX18" fmla="*/ 828 w 1597223"/>
                    <a:gd name="connsiteY18" fmla="*/ 477292 h 1772818"/>
                    <a:gd name="connsiteX19" fmla="*/ 99888 w 1597223"/>
                    <a:gd name="connsiteY19" fmla="*/ 385852 h 1772818"/>
                    <a:gd name="connsiteX20" fmla="*/ 275148 w 1597223"/>
                    <a:gd name="connsiteY20" fmla="*/ 374422 h 1772818"/>
                    <a:gd name="connsiteX21" fmla="*/ 469458 w 1597223"/>
                    <a:gd name="connsiteY21" fmla="*/ 507772 h 1772818"/>
                    <a:gd name="connsiteX22" fmla="*/ 675198 w 1597223"/>
                    <a:gd name="connsiteY22" fmla="*/ 763042 h 1772818"/>
                    <a:gd name="connsiteX23" fmla="*/ 705678 w 1597223"/>
                    <a:gd name="connsiteY23" fmla="*/ 690652 h 1772818"/>
                    <a:gd name="connsiteX24" fmla="*/ 640908 w 1597223"/>
                    <a:gd name="connsiteY24" fmla="*/ 534442 h 1772818"/>
                    <a:gd name="connsiteX25" fmla="*/ 673293 w 1597223"/>
                    <a:gd name="connsiteY25" fmla="*/ 225832 h 1772818"/>
                    <a:gd name="connsiteX26" fmla="*/ 858078 w 1597223"/>
                    <a:gd name="connsiteY26" fmla="*/ 18187 h 1772818"/>
                    <a:gd name="connsiteX27" fmla="*/ 1052388 w 1597223"/>
                    <a:gd name="connsiteY27" fmla="*/ 58192 h 1772818"/>
                    <a:gd name="connsiteX28" fmla="*/ 1098108 w 1597223"/>
                    <a:gd name="connsiteY28" fmla="*/ 208687 h 1772818"/>
                    <a:gd name="connsiteX29" fmla="*/ 922848 w 1597223"/>
                    <a:gd name="connsiteY29" fmla="*/ 353467 h 1772818"/>
                    <a:gd name="connsiteX30" fmla="*/ 806643 w 1597223"/>
                    <a:gd name="connsiteY30" fmla="*/ 530632 h 1772818"/>
                    <a:gd name="connsiteX31" fmla="*/ 819978 w 1597223"/>
                    <a:gd name="connsiteY31" fmla="*/ 831622 h 1772818"/>
                    <a:gd name="connsiteX32" fmla="*/ 945708 w 1597223"/>
                    <a:gd name="connsiteY32" fmla="*/ 1117372 h 1772818"/>
                    <a:gd name="connsiteX33" fmla="*/ 1189548 w 1597223"/>
                    <a:gd name="connsiteY33" fmla="*/ 1372642 h 1772818"/>
                    <a:gd name="connsiteX34" fmla="*/ 1429578 w 1597223"/>
                    <a:gd name="connsiteY34" fmla="*/ 1502182 h 1772818"/>
                    <a:gd name="connsiteX35" fmla="*/ 1562928 w 1597223"/>
                    <a:gd name="connsiteY35" fmla="*/ 1563142 h 1772818"/>
                    <a:gd name="connsiteX0" fmla="*/ 1562928 w 1597223"/>
                    <a:gd name="connsiteY0" fmla="*/ 1552561 h 1762237"/>
                    <a:gd name="connsiteX1" fmla="*/ 1597218 w 1597223"/>
                    <a:gd name="connsiteY1" fmla="*/ 1647811 h 1762237"/>
                    <a:gd name="connsiteX2" fmla="*/ 1562928 w 1597223"/>
                    <a:gd name="connsiteY2" fmla="*/ 1762111 h 1762237"/>
                    <a:gd name="connsiteX3" fmla="*/ 1383858 w 1597223"/>
                    <a:gd name="connsiteY3" fmla="*/ 1624951 h 1762237"/>
                    <a:gd name="connsiteX4" fmla="*/ 1002858 w 1597223"/>
                    <a:gd name="connsiteY4" fmla="*/ 1487791 h 1762237"/>
                    <a:gd name="connsiteX5" fmla="*/ 705678 w 1597223"/>
                    <a:gd name="connsiteY5" fmla="*/ 1483981 h 1762237"/>
                    <a:gd name="connsiteX6" fmla="*/ 370398 w 1597223"/>
                    <a:gd name="connsiteY6" fmla="*/ 1556371 h 1762237"/>
                    <a:gd name="connsiteX7" fmla="*/ 157038 w 1597223"/>
                    <a:gd name="connsiteY7" fmla="*/ 1544941 h 1762237"/>
                    <a:gd name="connsiteX8" fmla="*/ 96078 w 1597223"/>
                    <a:gd name="connsiteY8" fmla="*/ 1449691 h 1762237"/>
                    <a:gd name="connsiteX9" fmla="*/ 206568 w 1597223"/>
                    <a:gd name="connsiteY9" fmla="*/ 1327771 h 1762237"/>
                    <a:gd name="connsiteX10" fmla="*/ 568518 w 1597223"/>
                    <a:gd name="connsiteY10" fmla="*/ 1289671 h 1762237"/>
                    <a:gd name="connsiteX11" fmla="*/ 903798 w 1597223"/>
                    <a:gd name="connsiteY11" fmla="*/ 1354441 h 1762237"/>
                    <a:gd name="connsiteX12" fmla="*/ 995238 w 1597223"/>
                    <a:gd name="connsiteY12" fmla="*/ 1369681 h 1762237"/>
                    <a:gd name="connsiteX13" fmla="*/ 899988 w 1597223"/>
                    <a:gd name="connsiteY13" fmla="*/ 1232521 h 1762237"/>
                    <a:gd name="connsiteX14" fmla="*/ 705678 w 1597223"/>
                    <a:gd name="connsiteY14" fmla="*/ 954391 h 1762237"/>
                    <a:gd name="connsiteX15" fmla="*/ 526608 w 1597223"/>
                    <a:gd name="connsiteY15" fmla="*/ 729601 h 1762237"/>
                    <a:gd name="connsiteX16" fmla="*/ 217998 w 1597223"/>
                    <a:gd name="connsiteY16" fmla="*/ 622921 h 1762237"/>
                    <a:gd name="connsiteX17" fmla="*/ 61788 w 1597223"/>
                    <a:gd name="connsiteY17" fmla="*/ 573391 h 1762237"/>
                    <a:gd name="connsiteX18" fmla="*/ 828 w 1597223"/>
                    <a:gd name="connsiteY18" fmla="*/ 466711 h 1762237"/>
                    <a:gd name="connsiteX19" fmla="*/ 99888 w 1597223"/>
                    <a:gd name="connsiteY19" fmla="*/ 375271 h 1762237"/>
                    <a:gd name="connsiteX20" fmla="*/ 275148 w 1597223"/>
                    <a:gd name="connsiteY20" fmla="*/ 363841 h 1762237"/>
                    <a:gd name="connsiteX21" fmla="*/ 469458 w 1597223"/>
                    <a:gd name="connsiteY21" fmla="*/ 497191 h 1762237"/>
                    <a:gd name="connsiteX22" fmla="*/ 675198 w 1597223"/>
                    <a:gd name="connsiteY22" fmla="*/ 752461 h 1762237"/>
                    <a:gd name="connsiteX23" fmla="*/ 705678 w 1597223"/>
                    <a:gd name="connsiteY23" fmla="*/ 680071 h 1762237"/>
                    <a:gd name="connsiteX24" fmla="*/ 640908 w 1597223"/>
                    <a:gd name="connsiteY24" fmla="*/ 523861 h 1762237"/>
                    <a:gd name="connsiteX25" fmla="*/ 673293 w 1597223"/>
                    <a:gd name="connsiteY25" fmla="*/ 215251 h 1762237"/>
                    <a:gd name="connsiteX26" fmla="*/ 858078 w 1597223"/>
                    <a:gd name="connsiteY26" fmla="*/ 7606 h 1762237"/>
                    <a:gd name="connsiteX27" fmla="*/ 1052388 w 1597223"/>
                    <a:gd name="connsiteY27" fmla="*/ 47611 h 1762237"/>
                    <a:gd name="connsiteX28" fmla="*/ 1098108 w 1597223"/>
                    <a:gd name="connsiteY28" fmla="*/ 198106 h 1762237"/>
                    <a:gd name="connsiteX29" fmla="*/ 922848 w 1597223"/>
                    <a:gd name="connsiteY29" fmla="*/ 342886 h 1762237"/>
                    <a:gd name="connsiteX30" fmla="*/ 806643 w 1597223"/>
                    <a:gd name="connsiteY30" fmla="*/ 520051 h 1762237"/>
                    <a:gd name="connsiteX31" fmla="*/ 819978 w 1597223"/>
                    <a:gd name="connsiteY31" fmla="*/ 821041 h 1762237"/>
                    <a:gd name="connsiteX32" fmla="*/ 945708 w 1597223"/>
                    <a:gd name="connsiteY32" fmla="*/ 1106791 h 1762237"/>
                    <a:gd name="connsiteX33" fmla="*/ 1189548 w 1597223"/>
                    <a:gd name="connsiteY33" fmla="*/ 1362061 h 1762237"/>
                    <a:gd name="connsiteX34" fmla="*/ 1429578 w 1597223"/>
                    <a:gd name="connsiteY34" fmla="*/ 1491601 h 1762237"/>
                    <a:gd name="connsiteX35" fmla="*/ 1562928 w 1597223"/>
                    <a:gd name="connsiteY35" fmla="*/ 1552561 h 1762237"/>
                    <a:gd name="connsiteX0" fmla="*/ 1562928 w 1597223"/>
                    <a:gd name="connsiteY0" fmla="*/ 1554956 h 1764632"/>
                    <a:gd name="connsiteX1" fmla="*/ 1597218 w 1597223"/>
                    <a:gd name="connsiteY1" fmla="*/ 1650206 h 1764632"/>
                    <a:gd name="connsiteX2" fmla="*/ 1562928 w 1597223"/>
                    <a:gd name="connsiteY2" fmla="*/ 1764506 h 1764632"/>
                    <a:gd name="connsiteX3" fmla="*/ 1383858 w 1597223"/>
                    <a:gd name="connsiteY3" fmla="*/ 1627346 h 1764632"/>
                    <a:gd name="connsiteX4" fmla="*/ 1002858 w 1597223"/>
                    <a:gd name="connsiteY4" fmla="*/ 1490186 h 1764632"/>
                    <a:gd name="connsiteX5" fmla="*/ 705678 w 1597223"/>
                    <a:gd name="connsiteY5" fmla="*/ 1486376 h 1764632"/>
                    <a:gd name="connsiteX6" fmla="*/ 370398 w 1597223"/>
                    <a:gd name="connsiteY6" fmla="*/ 1558766 h 1764632"/>
                    <a:gd name="connsiteX7" fmla="*/ 157038 w 1597223"/>
                    <a:gd name="connsiteY7" fmla="*/ 1547336 h 1764632"/>
                    <a:gd name="connsiteX8" fmla="*/ 96078 w 1597223"/>
                    <a:gd name="connsiteY8" fmla="*/ 1452086 h 1764632"/>
                    <a:gd name="connsiteX9" fmla="*/ 206568 w 1597223"/>
                    <a:gd name="connsiteY9" fmla="*/ 1330166 h 1764632"/>
                    <a:gd name="connsiteX10" fmla="*/ 568518 w 1597223"/>
                    <a:gd name="connsiteY10" fmla="*/ 1292066 h 1764632"/>
                    <a:gd name="connsiteX11" fmla="*/ 903798 w 1597223"/>
                    <a:gd name="connsiteY11" fmla="*/ 1356836 h 1764632"/>
                    <a:gd name="connsiteX12" fmla="*/ 995238 w 1597223"/>
                    <a:gd name="connsiteY12" fmla="*/ 1372076 h 1764632"/>
                    <a:gd name="connsiteX13" fmla="*/ 899988 w 1597223"/>
                    <a:gd name="connsiteY13" fmla="*/ 1234916 h 1764632"/>
                    <a:gd name="connsiteX14" fmla="*/ 705678 w 1597223"/>
                    <a:gd name="connsiteY14" fmla="*/ 956786 h 1764632"/>
                    <a:gd name="connsiteX15" fmla="*/ 526608 w 1597223"/>
                    <a:gd name="connsiteY15" fmla="*/ 731996 h 1764632"/>
                    <a:gd name="connsiteX16" fmla="*/ 217998 w 1597223"/>
                    <a:gd name="connsiteY16" fmla="*/ 625316 h 1764632"/>
                    <a:gd name="connsiteX17" fmla="*/ 61788 w 1597223"/>
                    <a:gd name="connsiteY17" fmla="*/ 575786 h 1764632"/>
                    <a:gd name="connsiteX18" fmla="*/ 828 w 1597223"/>
                    <a:gd name="connsiteY18" fmla="*/ 469106 h 1764632"/>
                    <a:gd name="connsiteX19" fmla="*/ 99888 w 1597223"/>
                    <a:gd name="connsiteY19" fmla="*/ 377666 h 1764632"/>
                    <a:gd name="connsiteX20" fmla="*/ 275148 w 1597223"/>
                    <a:gd name="connsiteY20" fmla="*/ 366236 h 1764632"/>
                    <a:gd name="connsiteX21" fmla="*/ 469458 w 1597223"/>
                    <a:gd name="connsiteY21" fmla="*/ 499586 h 1764632"/>
                    <a:gd name="connsiteX22" fmla="*/ 675198 w 1597223"/>
                    <a:gd name="connsiteY22" fmla="*/ 754856 h 1764632"/>
                    <a:gd name="connsiteX23" fmla="*/ 705678 w 1597223"/>
                    <a:gd name="connsiteY23" fmla="*/ 682466 h 1764632"/>
                    <a:gd name="connsiteX24" fmla="*/ 640908 w 1597223"/>
                    <a:gd name="connsiteY24" fmla="*/ 526256 h 1764632"/>
                    <a:gd name="connsiteX25" fmla="*/ 673293 w 1597223"/>
                    <a:gd name="connsiteY25" fmla="*/ 217646 h 1764632"/>
                    <a:gd name="connsiteX26" fmla="*/ 858078 w 1597223"/>
                    <a:gd name="connsiteY26" fmla="*/ 10001 h 1764632"/>
                    <a:gd name="connsiteX27" fmla="*/ 1052388 w 1597223"/>
                    <a:gd name="connsiteY27" fmla="*/ 50006 h 1764632"/>
                    <a:gd name="connsiteX28" fmla="*/ 1098108 w 1597223"/>
                    <a:gd name="connsiteY28" fmla="*/ 200501 h 1764632"/>
                    <a:gd name="connsiteX29" fmla="*/ 922848 w 1597223"/>
                    <a:gd name="connsiteY29" fmla="*/ 345281 h 1764632"/>
                    <a:gd name="connsiteX30" fmla="*/ 806643 w 1597223"/>
                    <a:gd name="connsiteY30" fmla="*/ 522446 h 1764632"/>
                    <a:gd name="connsiteX31" fmla="*/ 819978 w 1597223"/>
                    <a:gd name="connsiteY31" fmla="*/ 823436 h 1764632"/>
                    <a:gd name="connsiteX32" fmla="*/ 945708 w 1597223"/>
                    <a:gd name="connsiteY32" fmla="*/ 1109186 h 1764632"/>
                    <a:gd name="connsiteX33" fmla="*/ 1189548 w 1597223"/>
                    <a:gd name="connsiteY33" fmla="*/ 1364456 h 1764632"/>
                    <a:gd name="connsiteX34" fmla="*/ 1429578 w 1597223"/>
                    <a:gd name="connsiteY34" fmla="*/ 1493996 h 1764632"/>
                    <a:gd name="connsiteX35" fmla="*/ 1562928 w 1597223"/>
                    <a:gd name="connsiteY35" fmla="*/ 1554956 h 1764632"/>
                    <a:gd name="connsiteX0" fmla="*/ 1562928 w 1597223"/>
                    <a:gd name="connsiteY0" fmla="*/ 1555359 h 1765035"/>
                    <a:gd name="connsiteX1" fmla="*/ 1597218 w 1597223"/>
                    <a:gd name="connsiteY1" fmla="*/ 1650609 h 1765035"/>
                    <a:gd name="connsiteX2" fmla="*/ 1562928 w 1597223"/>
                    <a:gd name="connsiteY2" fmla="*/ 1764909 h 1765035"/>
                    <a:gd name="connsiteX3" fmla="*/ 1383858 w 1597223"/>
                    <a:gd name="connsiteY3" fmla="*/ 1627749 h 1765035"/>
                    <a:gd name="connsiteX4" fmla="*/ 1002858 w 1597223"/>
                    <a:gd name="connsiteY4" fmla="*/ 1490589 h 1765035"/>
                    <a:gd name="connsiteX5" fmla="*/ 705678 w 1597223"/>
                    <a:gd name="connsiteY5" fmla="*/ 1486779 h 1765035"/>
                    <a:gd name="connsiteX6" fmla="*/ 370398 w 1597223"/>
                    <a:gd name="connsiteY6" fmla="*/ 1559169 h 1765035"/>
                    <a:gd name="connsiteX7" fmla="*/ 157038 w 1597223"/>
                    <a:gd name="connsiteY7" fmla="*/ 1547739 h 1765035"/>
                    <a:gd name="connsiteX8" fmla="*/ 96078 w 1597223"/>
                    <a:gd name="connsiteY8" fmla="*/ 1452489 h 1765035"/>
                    <a:gd name="connsiteX9" fmla="*/ 206568 w 1597223"/>
                    <a:gd name="connsiteY9" fmla="*/ 1330569 h 1765035"/>
                    <a:gd name="connsiteX10" fmla="*/ 568518 w 1597223"/>
                    <a:gd name="connsiteY10" fmla="*/ 1292469 h 1765035"/>
                    <a:gd name="connsiteX11" fmla="*/ 903798 w 1597223"/>
                    <a:gd name="connsiteY11" fmla="*/ 1357239 h 1765035"/>
                    <a:gd name="connsiteX12" fmla="*/ 995238 w 1597223"/>
                    <a:gd name="connsiteY12" fmla="*/ 1372479 h 1765035"/>
                    <a:gd name="connsiteX13" fmla="*/ 899988 w 1597223"/>
                    <a:gd name="connsiteY13" fmla="*/ 1235319 h 1765035"/>
                    <a:gd name="connsiteX14" fmla="*/ 705678 w 1597223"/>
                    <a:gd name="connsiteY14" fmla="*/ 957189 h 1765035"/>
                    <a:gd name="connsiteX15" fmla="*/ 526608 w 1597223"/>
                    <a:gd name="connsiteY15" fmla="*/ 732399 h 1765035"/>
                    <a:gd name="connsiteX16" fmla="*/ 217998 w 1597223"/>
                    <a:gd name="connsiteY16" fmla="*/ 625719 h 1765035"/>
                    <a:gd name="connsiteX17" fmla="*/ 61788 w 1597223"/>
                    <a:gd name="connsiteY17" fmla="*/ 576189 h 1765035"/>
                    <a:gd name="connsiteX18" fmla="*/ 828 w 1597223"/>
                    <a:gd name="connsiteY18" fmla="*/ 469509 h 1765035"/>
                    <a:gd name="connsiteX19" fmla="*/ 99888 w 1597223"/>
                    <a:gd name="connsiteY19" fmla="*/ 378069 h 1765035"/>
                    <a:gd name="connsiteX20" fmla="*/ 275148 w 1597223"/>
                    <a:gd name="connsiteY20" fmla="*/ 366639 h 1765035"/>
                    <a:gd name="connsiteX21" fmla="*/ 469458 w 1597223"/>
                    <a:gd name="connsiteY21" fmla="*/ 499989 h 1765035"/>
                    <a:gd name="connsiteX22" fmla="*/ 675198 w 1597223"/>
                    <a:gd name="connsiteY22" fmla="*/ 755259 h 1765035"/>
                    <a:gd name="connsiteX23" fmla="*/ 705678 w 1597223"/>
                    <a:gd name="connsiteY23" fmla="*/ 682869 h 1765035"/>
                    <a:gd name="connsiteX24" fmla="*/ 640908 w 1597223"/>
                    <a:gd name="connsiteY24" fmla="*/ 526659 h 1765035"/>
                    <a:gd name="connsiteX25" fmla="*/ 677103 w 1597223"/>
                    <a:gd name="connsiteY25" fmla="*/ 223764 h 1765035"/>
                    <a:gd name="connsiteX26" fmla="*/ 858078 w 1597223"/>
                    <a:gd name="connsiteY26" fmla="*/ 10404 h 1765035"/>
                    <a:gd name="connsiteX27" fmla="*/ 1052388 w 1597223"/>
                    <a:gd name="connsiteY27" fmla="*/ 50409 h 1765035"/>
                    <a:gd name="connsiteX28" fmla="*/ 1098108 w 1597223"/>
                    <a:gd name="connsiteY28" fmla="*/ 200904 h 1765035"/>
                    <a:gd name="connsiteX29" fmla="*/ 922848 w 1597223"/>
                    <a:gd name="connsiteY29" fmla="*/ 345684 h 1765035"/>
                    <a:gd name="connsiteX30" fmla="*/ 806643 w 1597223"/>
                    <a:gd name="connsiteY30" fmla="*/ 522849 h 1765035"/>
                    <a:gd name="connsiteX31" fmla="*/ 819978 w 1597223"/>
                    <a:gd name="connsiteY31" fmla="*/ 823839 h 1765035"/>
                    <a:gd name="connsiteX32" fmla="*/ 945708 w 1597223"/>
                    <a:gd name="connsiteY32" fmla="*/ 1109589 h 1765035"/>
                    <a:gd name="connsiteX33" fmla="*/ 1189548 w 1597223"/>
                    <a:gd name="connsiteY33" fmla="*/ 1364859 h 1765035"/>
                    <a:gd name="connsiteX34" fmla="*/ 1429578 w 1597223"/>
                    <a:gd name="connsiteY34" fmla="*/ 1494399 h 1765035"/>
                    <a:gd name="connsiteX35" fmla="*/ 1562928 w 1597223"/>
                    <a:gd name="connsiteY35" fmla="*/ 1555359 h 1765035"/>
                    <a:gd name="connsiteX0" fmla="*/ 1562928 w 1597223"/>
                    <a:gd name="connsiteY0" fmla="*/ 1555359 h 1765035"/>
                    <a:gd name="connsiteX1" fmla="*/ 1597218 w 1597223"/>
                    <a:gd name="connsiteY1" fmla="*/ 1650609 h 1765035"/>
                    <a:gd name="connsiteX2" fmla="*/ 1562928 w 1597223"/>
                    <a:gd name="connsiteY2" fmla="*/ 1764909 h 1765035"/>
                    <a:gd name="connsiteX3" fmla="*/ 1383858 w 1597223"/>
                    <a:gd name="connsiteY3" fmla="*/ 1627749 h 1765035"/>
                    <a:gd name="connsiteX4" fmla="*/ 1002858 w 1597223"/>
                    <a:gd name="connsiteY4" fmla="*/ 1490589 h 1765035"/>
                    <a:gd name="connsiteX5" fmla="*/ 705678 w 1597223"/>
                    <a:gd name="connsiteY5" fmla="*/ 1486779 h 1765035"/>
                    <a:gd name="connsiteX6" fmla="*/ 370398 w 1597223"/>
                    <a:gd name="connsiteY6" fmla="*/ 1559169 h 1765035"/>
                    <a:gd name="connsiteX7" fmla="*/ 157038 w 1597223"/>
                    <a:gd name="connsiteY7" fmla="*/ 1547739 h 1765035"/>
                    <a:gd name="connsiteX8" fmla="*/ 96078 w 1597223"/>
                    <a:gd name="connsiteY8" fmla="*/ 1452489 h 1765035"/>
                    <a:gd name="connsiteX9" fmla="*/ 206568 w 1597223"/>
                    <a:gd name="connsiteY9" fmla="*/ 1330569 h 1765035"/>
                    <a:gd name="connsiteX10" fmla="*/ 568518 w 1597223"/>
                    <a:gd name="connsiteY10" fmla="*/ 1292469 h 1765035"/>
                    <a:gd name="connsiteX11" fmla="*/ 903798 w 1597223"/>
                    <a:gd name="connsiteY11" fmla="*/ 1357239 h 1765035"/>
                    <a:gd name="connsiteX12" fmla="*/ 995238 w 1597223"/>
                    <a:gd name="connsiteY12" fmla="*/ 1372479 h 1765035"/>
                    <a:gd name="connsiteX13" fmla="*/ 899988 w 1597223"/>
                    <a:gd name="connsiteY13" fmla="*/ 1235319 h 1765035"/>
                    <a:gd name="connsiteX14" fmla="*/ 705678 w 1597223"/>
                    <a:gd name="connsiteY14" fmla="*/ 957189 h 1765035"/>
                    <a:gd name="connsiteX15" fmla="*/ 526608 w 1597223"/>
                    <a:gd name="connsiteY15" fmla="*/ 732399 h 1765035"/>
                    <a:gd name="connsiteX16" fmla="*/ 217998 w 1597223"/>
                    <a:gd name="connsiteY16" fmla="*/ 625719 h 1765035"/>
                    <a:gd name="connsiteX17" fmla="*/ 61788 w 1597223"/>
                    <a:gd name="connsiteY17" fmla="*/ 576189 h 1765035"/>
                    <a:gd name="connsiteX18" fmla="*/ 828 w 1597223"/>
                    <a:gd name="connsiteY18" fmla="*/ 469509 h 1765035"/>
                    <a:gd name="connsiteX19" fmla="*/ 99888 w 1597223"/>
                    <a:gd name="connsiteY19" fmla="*/ 378069 h 1765035"/>
                    <a:gd name="connsiteX20" fmla="*/ 275148 w 1597223"/>
                    <a:gd name="connsiteY20" fmla="*/ 366639 h 1765035"/>
                    <a:gd name="connsiteX21" fmla="*/ 469458 w 1597223"/>
                    <a:gd name="connsiteY21" fmla="*/ 499989 h 1765035"/>
                    <a:gd name="connsiteX22" fmla="*/ 675198 w 1597223"/>
                    <a:gd name="connsiteY22" fmla="*/ 755259 h 1765035"/>
                    <a:gd name="connsiteX23" fmla="*/ 705678 w 1597223"/>
                    <a:gd name="connsiteY23" fmla="*/ 682869 h 1765035"/>
                    <a:gd name="connsiteX24" fmla="*/ 646623 w 1597223"/>
                    <a:gd name="connsiteY24" fmla="*/ 503799 h 1765035"/>
                    <a:gd name="connsiteX25" fmla="*/ 677103 w 1597223"/>
                    <a:gd name="connsiteY25" fmla="*/ 223764 h 1765035"/>
                    <a:gd name="connsiteX26" fmla="*/ 858078 w 1597223"/>
                    <a:gd name="connsiteY26" fmla="*/ 10404 h 1765035"/>
                    <a:gd name="connsiteX27" fmla="*/ 1052388 w 1597223"/>
                    <a:gd name="connsiteY27" fmla="*/ 50409 h 1765035"/>
                    <a:gd name="connsiteX28" fmla="*/ 1098108 w 1597223"/>
                    <a:gd name="connsiteY28" fmla="*/ 200904 h 1765035"/>
                    <a:gd name="connsiteX29" fmla="*/ 922848 w 1597223"/>
                    <a:gd name="connsiteY29" fmla="*/ 345684 h 1765035"/>
                    <a:gd name="connsiteX30" fmla="*/ 806643 w 1597223"/>
                    <a:gd name="connsiteY30" fmla="*/ 522849 h 1765035"/>
                    <a:gd name="connsiteX31" fmla="*/ 819978 w 1597223"/>
                    <a:gd name="connsiteY31" fmla="*/ 823839 h 1765035"/>
                    <a:gd name="connsiteX32" fmla="*/ 945708 w 1597223"/>
                    <a:gd name="connsiteY32" fmla="*/ 1109589 h 1765035"/>
                    <a:gd name="connsiteX33" fmla="*/ 1189548 w 1597223"/>
                    <a:gd name="connsiteY33" fmla="*/ 1364859 h 1765035"/>
                    <a:gd name="connsiteX34" fmla="*/ 1429578 w 1597223"/>
                    <a:gd name="connsiteY34" fmla="*/ 1494399 h 1765035"/>
                    <a:gd name="connsiteX35" fmla="*/ 1562928 w 1597223"/>
                    <a:gd name="connsiteY35" fmla="*/ 1555359 h 1765035"/>
                    <a:gd name="connsiteX0" fmla="*/ 1562928 w 1597223"/>
                    <a:gd name="connsiteY0" fmla="*/ 1555359 h 1765035"/>
                    <a:gd name="connsiteX1" fmla="*/ 1597218 w 1597223"/>
                    <a:gd name="connsiteY1" fmla="*/ 1650609 h 1765035"/>
                    <a:gd name="connsiteX2" fmla="*/ 1562928 w 1597223"/>
                    <a:gd name="connsiteY2" fmla="*/ 1764909 h 1765035"/>
                    <a:gd name="connsiteX3" fmla="*/ 1383858 w 1597223"/>
                    <a:gd name="connsiteY3" fmla="*/ 1627749 h 1765035"/>
                    <a:gd name="connsiteX4" fmla="*/ 1002858 w 1597223"/>
                    <a:gd name="connsiteY4" fmla="*/ 1490589 h 1765035"/>
                    <a:gd name="connsiteX5" fmla="*/ 705678 w 1597223"/>
                    <a:gd name="connsiteY5" fmla="*/ 1486779 h 1765035"/>
                    <a:gd name="connsiteX6" fmla="*/ 370398 w 1597223"/>
                    <a:gd name="connsiteY6" fmla="*/ 1559169 h 1765035"/>
                    <a:gd name="connsiteX7" fmla="*/ 157038 w 1597223"/>
                    <a:gd name="connsiteY7" fmla="*/ 1547739 h 1765035"/>
                    <a:gd name="connsiteX8" fmla="*/ 96078 w 1597223"/>
                    <a:gd name="connsiteY8" fmla="*/ 1452489 h 1765035"/>
                    <a:gd name="connsiteX9" fmla="*/ 206568 w 1597223"/>
                    <a:gd name="connsiteY9" fmla="*/ 1330569 h 1765035"/>
                    <a:gd name="connsiteX10" fmla="*/ 568518 w 1597223"/>
                    <a:gd name="connsiteY10" fmla="*/ 1292469 h 1765035"/>
                    <a:gd name="connsiteX11" fmla="*/ 903798 w 1597223"/>
                    <a:gd name="connsiteY11" fmla="*/ 1357239 h 1765035"/>
                    <a:gd name="connsiteX12" fmla="*/ 995238 w 1597223"/>
                    <a:gd name="connsiteY12" fmla="*/ 1372479 h 1765035"/>
                    <a:gd name="connsiteX13" fmla="*/ 899988 w 1597223"/>
                    <a:gd name="connsiteY13" fmla="*/ 1235319 h 1765035"/>
                    <a:gd name="connsiteX14" fmla="*/ 705678 w 1597223"/>
                    <a:gd name="connsiteY14" fmla="*/ 957189 h 1765035"/>
                    <a:gd name="connsiteX15" fmla="*/ 526608 w 1597223"/>
                    <a:gd name="connsiteY15" fmla="*/ 732399 h 1765035"/>
                    <a:gd name="connsiteX16" fmla="*/ 217998 w 1597223"/>
                    <a:gd name="connsiteY16" fmla="*/ 625719 h 1765035"/>
                    <a:gd name="connsiteX17" fmla="*/ 61788 w 1597223"/>
                    <a:gd name="connsiteY17" fmla="*/ 576189 h 1765035"/>
                    <a:gd name="connsiteX18" fmla="*/ 828 w 1597223"/>
                    <a:gd name="connsiteY18" fmla="*/ 469509 h 1765035"/>
                    <a:gd name="connsiteX19" fmla="*/ 99888 w 1597223"/>
                    <a:gd name="connsiteY19" fmla="*/ 378069 h 1765035"/>
                    <a:gd name="connsiteX20" fmla="*/ 275148 w 1597223"/>
                    <a:gd name="connsiteY20" fmla="*/ 366639 h 1765035"/>
                    <a:gd name="connsiteX21" fmla="*/ 469458 w 1597223"/>
                    <a:gd name="connsiteY21" fmla="*/ 499989 h 1765035"/>
                    <a:gd name="connsiteX22" fmla="*/ 675198 w 1597223"/>
                    <a:gd name="connsiteY22" fmla="*/ 755259 h 1765035"/>
                    <a:gd name="connsiteX23" fmla="*/ 705678 w 1597223"/>
                    <a:gd name="connsiteY23" fmla="*/ 682869 h 1765035"/>
                    <a:gd name="connsiteX24" fmla="*/ 658053 w 1597223"/>
                    <a:gd name="connsiteY24" fmla="*/ 490464 h 1765035"/>
                    <a:gd name="connsiteX25" fmla="*/ 677103 w 1597223"/>
                    <a:gd name="connsiteY25" fmla="*/ 223764 h 1765035"/>
                    <a:gd name="connsiteX26" fmla="*/ 858078 w 1597223"/>
                    <a:gd name="connsiteY26" fmla="*/ 10404 h 1765035"/>
                    <a:gd name="connsiteX27" fmla="*/ 1052388 w 1597223"/>
                    <a:gd name="connsiteY27" fmla="*/ 50409 h 1765035"/>
                    <a:gd name="connsiteX28" fmla="*/ 1098108 w 1597223"/>
                    <a:gd name="connsiteY28" fmla="*/ 200904 h 1765035"/>
                    <a:gd name="connsiteX29" fmla="*/ 922848 w 1597223"/>
                    <a:gd name="connsiteY29" fmla="*/ 345684 h 1765035"/>
                    <a:gd name="connsiteX30" fmla="*/ 806643 w 1597223"/>
                    <a:gd name="connsiteY30" fmla="*/ 522849 h 1765035"/>
                    <a:gd name="connsiteX31" fmla="*/ 819978 w 1597223"/>
                    <a:gd name="connsiteY31" fmla="*/ 823839 h 1765035"/>
                    <a:gd name="connsiteX32" fmla="*/ 945708 w 1597223"/>
                    <a:gd name="connsiteY32" fmla="*/ 1109589 h 1765035"/>
                    <a:gd name="connsiteX33" fmla="*/ 1189548 w 1597223"/>
                    <a:gd name="connsiteY33" fmla="*/ 1364859 h 1765035"/>
                    <a:gd name="connsiteX34" fmla="*/ 1429578 w 1597223"/>
                    <a:gd name="connsiteY34" fmla="*/ 1494399 h 1765035"/>
                    <a:gd name="connsiteX35" fmla="*/ 1562928 w 1597223"/>
                    <a:gd name="connsiteY35" fmla="*/ 1555359 h 1765035"/>
                    <a:gd name="connsiteX0" fmla="*/ 1562928 w 1597223"/>
                    <a:gd name="connsiteY0" fmla="*/ 1555359 h 1765035"/>
                    <a:gd name="connsiteX1" fmla="*/ 1597218 w 1597223"/>
                    <a:gd name="connsiteY1" fmla="*/ 1650609 h 1765035"/>
                    <a:gd name="connsiteX2" fmla="*/ 1562928 w 1597223"/>
                    <a:gd name="connsiteY2" fmla="*/ 1764909 h 1765035"/>
                    <a:gd name="connsiteX3" fmla="*/ 1383858 w 1597223"/>
                    <a:gd name="connsiteY3" fmla="*/ 1627749 h 1765035"/>
                    <a:gd name="connsiteX4" fmla="*/ 1002858 w 1597223"/>
                    <a:gd name="connsiteY4" fmla="*/ 1490589 h 1765035"/>
                    <a:gd name="connsiteX5" fmla="*/ 705678 w 1597223"/>
                    <a:gd name="connsiteY5" fmla="*/ 1486779 h 1765035"/>
                    <a:gd name="connsiteX6" fmla="*/ 370398 w 1597223"/>
                    <a:gd name="connsiteY6" fmla="*/ 1559169 h 1765035"/>
                    <a:gd name="connsiteX7" fmla="*/ 157038 w 1597223"/>
                    <a:gd name="connsiteY7" fmla="*/ 1547739 h 1765035"/>
                    <a:gd name="connsiteX8" fmla="*/ 96078 w 1597223"/>
                    <a:gd name="connsiteY8" fmla="*/ 1452489 h 1765035"/>
                    <a:gd name="connsiteX9" fmla="*/ 206568 w 1597223"/>
                    <a:gd name="connsiteY9" fmla="*/ 1330569 h 1765035"/>
                    <a:gd name="connsiteX10" fmla="*/ 568518 w 1597223"/>
                    <a:gd name="connsiteY10" fmla="*/ 1292469 h 1765035"/>
                    <a:gd name="connsiteX11" fmla="*/ 903798 w 1597223"/>
                    <a:gd name="connsiteY11" fmla="*/ 1357239 h 1765035"/>
                    <a:gd name="connsiteX12" fmla="*/ 995238 w 1597223"/>
                    <a:gd name="connsiteY12" fmla="*/ 1372479 h 1765035"/>
                    <a:gd name="connsiteX13" fmla="*/ 899988 w 1597223"/>
                    <a:gd name="connsiteY13" fmla="*/ 1235319 h 1765035"/>
                    <a:gd name="connsiteX14" fmla="*/ 705678 w 1597223"/>
                    <a:gd name="connsiteY14" fmla="*/ 957189 h 1765035"/>
                    <a:gd name="connsiteX15" fmla="*/ 526608 w 1597223"/>
                    <a:gd name="connsiteY15" fmla="*/ 732399 h 1765035"/>
                    <a:gd name="connsiteX16" fmla="*/ 217998 w 1597223"/>
                    <a:gd name="connsiteY16" fmla="*/ 625719 h 1765035"/>
                    <a:gd name="connsiteX17" fmla="*/ 61788 w 1597223"/>
                    <a:gd name="connsiteY17" fmla="*/ 576189 h 1765035"/>
                    <a:gd name="connsiteX18" fmla="*/ 828 w 1597223"/>
                    <a:gd name="connsiteY18" fmla="*/ 469509 h 1765035"/>
                    <a:gd name="connsiteX19" fmla="*/ 99888 w 1597223"/>
                    <a:gd name="connsiteY19" fmla="*/ 378069 h 1765035"/>
                    <a:gd name="connsiteX20" fmla="*/ 275148 w 1597223"/>
                    <a:gd name="connsiteY20" fmla="*/ 366639 h 1765035"/>
                    <a:gd name="connsiteX21" fmla="*/ 469458 w 1597223"/>
                    <a:gd name="connsiteY21" fmla="*/ 499989 h 1765035"/>
                    <a:gd name="connsiteX22" fmla="*/ 671388 w 1597223"/>
                    <a:gd name="connsiteY22" fmla="*/ 726684 h 1765035"/>
                    <a:gd name="connsiteX23" fmla="*/ 705678 w 1597223"/>
                    <a:gd name="connsiteY23" fmla="*/ 682869 h 1765035"/>
                    <a:gd name="connsiteX24" fmla="*/ 658053 w 1597223"/>
                    <a:gd name="connsiteY24" fmla="*/ 490464 h 1765035"/>
                    <a:gd name="connsiteX25" fmla="*/ 677103 w 1597223"/>
                    <a:gd name="connsiteY25" fmla="*/ 223764 h 1765035"/>
                    <a:gd name="connsiteX26" fmla="*/ 858078 w 1597223"/>
                    <a:gd name="connsiteY26" fmla="*/ 10404 h 1765035"/>
                    <a:gd name="connsiteX27" fmla="*/ 1052388 w 1597223"/>
                    <a:gd name="connsiteY27" fmla="*/ 50409 h 1765035"/>
                    <a:gd name="connsiteX28" fmla="*/ 1098108 w 1597223"/>
                    <a:gd name="connsiteY28" fmla="*/ 200904 h 1765035"/>
                    <a:gd name="connsiteX29" fmla="*/ 922848 w 1597223"/>
                    <a:gd name="connsiteY29" fmla="*/ 345684 h 1765035"/>
                    <a:gd name="connsiteX30" fmla="*/ 806643 w 1597223"/>
                    <a:gd name="connsiteY30" fmla="*/ 522849 h 1765035"/>
                    <a:gd name="connsiteX31" fmla="*/ 819978 w 1597223"/>
                    <a:gd name="connsiteY31" fmla="*/ 823839 h 1765035"/>
                    <a:gd name="connsiteX32" fmla="*/ 945708 w 1597223"/>
                    <a:gd name="connsiteY32" fmla="*/ 1109589 h 1765035"/>
                    <a:gd name="connsiteX33" fmla="*/ 1189548 w 1597223"/>
                    <a:gd name="connsiteY33" fmla="*/ 1364859 h 1765035"/>
                    <a:gd name="connsiteX34" fmla="*/ 1429578 w 1597223"/>
                    <a:gd name="connsiteY34" fmla="*/ 1494399 h 1765035"/>
                    <a:gd name="connsiteX35" fmla="*/ 1562928 w 1597223"/>
                    <a:gd name="connsiteY35" fmla="*/ 1555359 h 1765035"/>
                    <a:gd name="connsiteX0" fmla="*/ 1562928 w 1597223"/>
                    <a:gd name="connsiteY0" fmla="*/ 1555359 h 1765035"/>
                    <a:gd name="connsiteX1" fmla="*/ 1597218 w 1597223"/>
                    <a:gd name="connsiteY1" fmla="*/ 1650609 h 1765035"/>
                    <a:gd name="connsiteX2" fmla="*/ 1562928 w 1597223"/>
                    <a:gd name="connsiteY2" fmla="*/ 1764909 h 1765035"/>
                    <a:gd name="connsiteX3" fmla="*/ 1383858 w 1597223"/>
                    <a:gd name="connsiteY3" fmla="*/ 1627749 h 1765035"/>
                    <a:gd name="connsiteX4" fmla="*/ 1002858 w 1597223"/>
                    <a:gd name="connsiteY4" fmla="*/ 1490589 h 1765035"/>
                    <a:gd name="connsiteX5" fmla="*/ 705678 w 1597223"/>
                    <a:gd name="connsiteY5" fmla="*/ 1486779 h 1765035"/>
                    <a:gd name="connsiteX6" fmla="*/ 370398 w 1597223"/>
                    <a:gd name="connsiteY6" fmla="*/ 1559169 h 1765035"/>
                    <a:gd name="connsiteX7" fmla="*/ 157038 w 1597223"/>
                    <a:gd name="connsiteY7" fmla="*/ 1547739 h 1765035"/>
                    <a:gd name="connsiteX8" fmla="*/ 96078 w 1597223"/>
                    <a:gd name="connsiteY8" fmla="*/ 1452489 h 1765035"/>
                    <a:gd name="connsiteX9" fmla="*/ 206568 w 1597223"/>
                    <a:gd name="connsiteY9" fmla="*/ 1330569 h 1765035"/>
                    <a:gd name="connsiteX10" fmla="*/ 568518 w 1597223"/>
                    <a:gd name="connsiteY10" fmla="*/ 1292469 h 1765035"/>
                    <a:gd name="connsiteX11" fmla="*/ 903798 w 1597223"/>
                    <a:gd name="connsiteY11" fmla="*/ 1357239 h 1765035"/>
                    <a:gd name="connsiteX12" fmla="*/ 995238 w 1597223"/>
                    <a:gd name="connsiteY12" fmla="*/ 1372479 h 1765035"/>
                    <a:gd name="connsiteX13" fmla="*/ 899988 w 1597223"/>
                    <a:gd name="connsiteY13" fmla="*/ 1235319 h 1765035"/>
                    <a:gd name="connsiteX14" fmla="*/ 705678 w 1597223"/>
                    <a:gd name="connsiteY14" fmla="*/ 957189 h 1765035"/>
                    <a:gd name="connsiteX15" fmla="*/ 526608 w 1597223"/>
                    <a:gd name="connsiteY15" fmla="*/ 732399 h 1765035"/>
                    <a:gd name="connsiteX16" fmla="*/ 217998 w 1597223"/>
                    <a:gd name="connsiteY16" fmla="*/ 625719 h 1765035"/>
                    <a:gd name="connsiteX17" fmla="*/ 61788 w 1597223"/>
                    <a:gd name="connsiteY17" fmla="*/ 576189 h 1765035"/>
                    <a:gd name="connsiteX18" fmla="*/ 828 w 1597223"/>
                    <a:gd name="connsiteY18" fmla="*/ 469509 h 1765035"/>
                    <a:gd name="connsiteX19" fmla="*/ 99888 w 1597223"/>
                    <a:gd name="connsiteY19" fmla="*/ 378069 h 1765035"/>
                    <a:gd name="connsiteX20" fmla="*/ 275148 w 1597223"/>
                    <a:gd name="connsiteY20" fmla="*/ 366639 h 1765035"/>
                    <a:gd name="connsiteX21" fmla="*/ 480888 w 1597223"/>
                    <a:gd name="connsiteY21" fmla="*/ 511419 h 1765035"/>
                    <a:gd name="connsiteX22" fmla="*/ 671388 w 1597223"/>
                    <a:gd name="connsiteY22" fmla="*/ 726684 h 1765035"/>
                    <a:gd name="connsiteX23" fmla="*/ 705678 w 1597223"/>
                    <a:gd name="connsiteY23" fmla="*/ 682869 h 1765035"/>
                    <a:gd name="connsiteX24" fmla="*/ 658053 w 1597223"/>
                    <a:gd name="connsiteY24" fmla="*/ 490464 h 1765035"/>
                    <a:gd name="connsiteX25" fmla="*/ 677103 w 1597223"/>
                    <a:gd name="connsiteY25" fmla="*/ 223764 h 1765035"/>
                    <a:gd name="connsiteX26" fmla="*/ 858078 w 1597223"/>
                    <a:gd name="connsiteY26" fmla="*/ 10404 h 1765035"/>
                    <a:gd name="connsiteX27" fmla="*/ 1052388 w 1597223"/>
                    <a:gd name="connsiteY27" fmla="*/ 50409 h 1765035"/>
                    <a:gd name="connsiteX28" fmla="*/ 1098108 w 1597223"/>
                    <a:gd name="connsiteY28" fmla="*/ 200904 h 1765035"/>
                    <a:gd name="connsiteX29" fmla="*/ 922848 w 1597223"/>
                    <a:gd name="connsiteY29" fmla="*/ 345684 h 1765035"/>
                    <a:gd name="connsiteX30" fmla="*/ 806643 w 1597223"/>
                    <a:gd name="connsiteY30" fmla="*/ 522849 h 1765035"/>
                    <a:gd name="connsiteX31" fmla="*/ 819978 w 1597223"/>
                    <a:gd name="connsiteY31" fmla="*/ 823839 h 1765035"/>
                    <a:gd name="connsiteX32" fmla="*/ 945708 w 1597223"/>
                    <a:gd name="connsiteY32" fmla="*/ 1109589 h 1765035"/>
                    <a:gd name="connsiteX33" fmla="*/ 1189548 w 1597223"/>
                    <a:gd name="connsiteY33" fmla="*/ 1364859 h 1765035"/>
                    <a:gd name="connsiteX34" fmla="*/ 1429578 w 1597223"/>
                    <a:gd name="connsiteY34" fmla="*/ 1494399 h 1765035"/>
                    <a:gd name="connsiteX35" fmla="*/ 1562928 w 1597223"/>
                    <a:gd name="connsiteY35" fmla="*/ 1555359 h 1765035"/>
                    <a:gd name="connsiteX0" fmla="*/ 1562928 w 1597223"/>
                    <a:gd name="connsiteY0" fmla="*/ 1555359 h 1765035"/>
                    <a:gd name="connsiteX1" fmla="*/ 1597218 w 1597223"/>
                    <a:gd name="connsiteY1" fmla="*/ 1650609 h 1765035"/>
                    <a:gd name="connsiteX2" fmla="*/ 1562928 w 1597223"/>
                    <a:gd name="connsiteY2" fmla="*/ 1764909 h 1765035"/>
                    <a:gd name="connsiteX3" fmla="*/ 1383858 w 1597223"/>
                    <a:gd name="connsiteY3" fmla="*/ 1627749 h 1765035"/>
                    <a:gd name="connsiteX4" fmla="*/ 1002858 w 1597223"/>
                    <a:gd name="connsiteY4" fmla="*/ 1490589 h 1765035"/>
                    <a:gd name="connsiteX5" fmla="*/ 705678 w 1597223"/>
                    <a:gd name="connsiteY5" fmla="*/ 1486779 h 1765035"/>
                    <a:gd name="connsiteX6" fmla="*/ 370398 w 1597223"/>
                    <a:gd name="connsiteY6" fmla="*/ 1559169 h 1765035"/>
                    <a:gd name="connsiteX7" fmla="*/ 157038 w 1597223"/>
                    <a:gd name="connsiteY7" fmla="*/ 1547739 h 1765035"/>
                    <a:gd name="connsiteX8" fmla="*/ 96078 w 1597223"/>
                    <a:gd name="connsiteY8" fmla="*/ 1452489 h 1765035"/>
                    <a:gd name="connsiteX9" fmla="*/ 206568 w 1597223"/>
                    <a:gd name="connsiteY9" fmla="*/ 1330569 h 1765035"/>
                    <a:gd name="connsiteX10" fmla="*/ 568518 w 1597223"/>
                    <a:gd name="connsiteY10" fmla="*/ 1292469 h 1765035"/>
                    <a:gd name="connsiteX11" fmla="*/ 903798 w 1597223"/>
                    <a:gd name="connsiteY11" fmla="*/ 1357239 h 1765035"/>
                    <a:gd name="connsiteX12" fmla="*/ 995238 w 1597223"/>
                    <a:gd name="connsiteY12" fmla="*/ 1372479 h 1765035"/>
                    <a:gd name="connsiteX13" fmla="*/ 899988 w 1597223"/>
                    <a:gd name="connsiteY13" fmla="*/ 1235319 h 1765035"/>
                    <a:gd name="connsiteX14" fmla="*/ 705678 w 1597223"/>
                    <a:gd name="connsiteY14" fmla="*/ 957189 h 1765035"/>
                    <a:gd name="connsiteX15" fmla="*/ 526608 w 1597223"/>
                    <a:gd name="connsiteY15" fmla="*/ 732399 h 1765035"/>
                    <a:gd name="connsiteX16" fmla="*/ 217998 w 1597223"/>
                    <a:gd name="connsiteY16" fmla="*/ 625719 h 1765035"/>
                    <a:gd name="connsiteX17" fmla="*/ 61788 w 1597223"/>
                    <a:gd name="connsiteY17" fmla="*/ 576189 h 1765035"/>
                    <a:gd name="connsiteX18" fmla="*/ 828 w 1597223"/>
                    <a:gd name="connsiteY18" fmla="*/ 469509 h 1765035"/>
                    <a:gd name="connsiteX19" fmla="*/ 99888 w 1597223"/>
                    <a:gd name="connsiteY19" fmla="*/ 378069 h 1765035"/>
                    <a:gd name="connsiteX20" fmla="*/ 313248 w 1597223"/>
                    <a:gd name="connsiteY20" fmla="*/ 399024 h 1765035"/>
                    <a:gd name="connsiteX21" fmla="*/ 480888 w 1597223"/>
                    <a:gd name="connsiteY21" fmla="*/ 511419 h 1765035"/>
                    <a:gd name="connsiteX22" fmla="*/ 671388 w 1597223"/>
                    <a:gd name="connsiteY22" fmla="*/ 726684 h 1765035"/>
                    <a:gd name="connsiteX23" fmla="*/ 705678 w 1597223"/>
                    <a:gd name="connsiteY23" fmla="*/ 682869 h 1765035"/>
                    <a:gd name="connsiteX24" fmla="*/ 658053 w 1597223"/>
                    <a:gd name="connsiteY24" fmla="*/ 490464 h 1765035"/>
                    <a:gd name="connsiteX25" fmla="*/ 677103 w 1597223"/>
                    <a:gd name="connsiteY25" fmla="*/ 223764 h 1765035"/>
                    <a:gd name="connsiteX26" fmla="*/ 858078 w 1597223"/>
                    <a:gd name="connsiteY26" fmla="*/ 10404 h 1765035"/>
                    <a:gd name="connsiteX27" fmla="*/ 1052388 w 1597223"/>
                    <a:gd name="connsiteY27" fmla="*/ 50409 h 1765035"/>
                    <a:gd name="connsiteX28" fmla="*/ 1098108 w 1597223"/>
                    <a:gd name="connsiteY28" fmla="*/ 200904 h 1765035"/>
                    <a:gd name="connsiteX29" fmla="*/ 922848 w 1597223"/>
                    <a:gd name="connsiteY29" fmla="*/ 345684 h 1765035"/>
                    <a:gd name="connsiteX30" fmla="*/ 806643 w 1597223"/>
                    <a:gd name="connsiteY30" fmla="*/ 522849 h 1765035"/>
                    <a:gd name="connsiteX31" fmla="*/ 819978 w 1597223"/>
                    <a:gd name="connsiteY31" fmla="*/ 823839 h 1765035"/>
                    <a:gd name="connsiteX32" fmla="*/ 945708 w 1597223"/>
                    <a:gd name="connsiteY32" fmla="*/ 1109589 h 1765035"/>
                    <a:gd name="connsiteX33" fmla="*/ 1189548 w 1597223"/>
                    <a:gd name="connsiteY33" fmla="*/ 1364859 h 1765035"/>
                    <a:gd name="connsiteX34" fmla="*/ 1429578 w 1597223"/>
                    <a:gd name="connsiteY34" fmla="*/ 1494399 h 1765035"/>
                    <a:gd name="connsiteX35" fmla="*/ 1562928 w 1597223"/>
                    <a:gd name="connsiteY35" fmla="*/ 1555359 h 1765035"/>
                    <a:gd name="connsiteX0" fmla="*/ 1565121 w 1599416"/>
                    <a:gd name="connsiteY0" fmla="*/ 1555359 h 1765035"/>
                    <a:gd name="connsiteX1" fmla="*/ 1599411 w 1599416"/>
                    <a:gd name="connsiteY1" fmla="*/ 1650609 h 1765035"/>
                    <a:gd name="connsiteX2" fmla="*/ 1565121 w 1599416"/>
                    <a:gd name="connsiteY2" fmla="*/ 1764909 h 1765035"/>
                    <a:gd name="connsiteX3" fmla="*/ 1386051 w 1599416"/>
                    <a:gd name="connsiteY3" fmla="*/ 1627749 h 1765035"/>
                    <a:gd name="connsiteX4" fmla="*/ 1005051 w 1599416"/>
                    <a:gd name="connsiteY4" fmla="*/ 1490589 h 1765035"/>
                    <a:gd name="connsiteX5" fmla="*/ 707871 w 1599416"/>
                    <a:gd name="connsiteY5" fmla="*/ 1486779 h 1765035"/>
                    <a:gd name="connsiteX6" fmla="*/ 372591 w 1599416"/>
                    <a:gd name="connsiteY6" fmla="*/ 1559169 h 1765035"/>
                    <a:gd name="connsiteX7" fmla="*/ 159231 w 1599416"/>
                    <a:gd name="connsiteY7" fmla="*/ 1547739 h 1765035"/>
                    <a:gd name="connsiteX8" fmla="*/ 98271 w 1599416"/>
                    <a:gd name="connsiteY8" fmla="*/ 1452489 h 1765035"/>
                    <a:gd name="connsiteX9" fmla="*/ 208761 w 1599416"/>
                    <a:gd name="connsiteY9" fmla="*/ 1330569 h 1765035"/>
                    <a:gd name="connsiteX10" fmla="*/ 570711 w 1599416"/>
                    <a:gd name="connsiteY10" fmla="*/ 1292469 h 1765035"/>
                    <a:gd name="connsiteX11" fmla="*/ 905991 w 1599416"/>
                    <a:gd name="connsiteY11" fmla="*/ 1357239 h 1765035"/>
                    <a:gd name="connsiteX12" fmla="*/ 997431 w 1599416"/>
                    <a:gd name="connsiteY12" fmla="*/ 1372479 h 1765035"/>
                    <a:gd name="connsiteX13" fmla="*/ 902181 w 1599416"/>
                    <a:gd name="connsiteY13" fmla="*/ 1235319 h 1765035"/>
                    <a:gd name="connsiteX14" fmla="*/ 707871 w 1599416"/>
                    <a:gd name="connsiteY14" fmla="*/ 957189 h 1765035"/>
                    <a:gd name="connsiteX15" fmla="*/ 528801 w 1599416"/>
                    <a:gd name="connsiteY15" fmla="*/ 732399 h 1765035"/>
                    <a:gd name="connsiteX16" fmla="*/ 220191 w 1599416"/>
                    <a:gd name="connsiteY16" fmla="*/ 625719 h 1765035"/>
                    <a:gd name="connsiteX17" fmla="*/ 63981 w 1599416"/>
                    <a:gd name="connsiteY17" fmla="*/ 576189 h 1765035"/>
                    <a:gd name="connsiteX18" fmla="*/ 3021 w 1599416"/>
                    <a:gd name="connsiteY18" fmla="*/ 469509 h 1765035"/>
                    <a:gd name="connsiteX19" fmla="*/ 149706 w 1599416"/>
                    <a:gd name="connsiteY19" fmla="*/ 376164 h 1765035"/>
                    <a:gd name="connsiteX20" fmla="*/ 315441 w 1599416"/>
                    <a:gd name="connsiteY20" fmla="*/ 399024 h 1765035"/>
                    <a:gd name="connsiteX21" fmla="*/ 483081 w 1599416"/>
                    <a:gd name="connsiteY21" fmla="*/ 511419 h 1765035"/>
                    <a:gd name="connsiteX22" fmla="*/ 673581 w 1599416"/>
                    <a:gd name="connsiteY22" fmla="*/ 726684 h 1765035"/>
                    <a:gd name="connsiteX23" fmla="*/ 707871 w 1599416"/>
                    <a:gd name="connsiteY23" fmla="*/ 682869 h 1765035"/>
                    <a:gd name="connsiteX24" fmla="*/ 660246 w 1599416"/>
                    <a:gd name="connsiteY24" fmla="*/ 490464 h 1765035"/>
                    <a:gd name="connsiteX25" fmla="*/ 679296 w 1599416"/>
                    <a:gd name="connsiteY25" fmla="*/ 223764 h 1765035"/>
                    <a:gd name="connsiteX26" fmla="*/ 860271 w 1599416"/>
                    <a:gd name="connsiteY26" fmla="*/ 10404 h 1765035"/>
                    <a:gd name="connsiteX27" fmla="*/ 1054581 w 1599416"/>
                    <a:gd name="connsiteY27" fmla="*/ 50409 h 1765035"/>
                    <a:gd name="connsiteX28" fmla="*/ 1100301 w 1599416"/>
                    <a:gd name="connsiteY28" fmla="*/ 200904 h 1765035"/>
                    <a:gd name="connsiteX29" fmla="*/ 925041 w 1599416"/>
                    <a:gd name="connsiteY29" fmla="*/ 345684 h 1765035"/>
                    <a:gd name="connsiteX30" fmla="*/ 808836 w 1599416"/>
                    <a:gd name="connsiteY30" fmla="*/ 522849 h 1765035"/>
                    <a:gd name="connsiteX31" fmla="*/ 822171 w 1599416"/>
                    <a:gd name="connsiteY31" fmla="*/ 823839 h 1765035"/>
                    <a:gd name="connsiteX32" fmla="*/ 947901 w 1599416"/>
                    <a:gd name="connsiteY32" fmla="*/ 1109589 h 1765035"/>
                    <a:gd name="connsiteX33" fmla="*/ 1191741 w 1599416"/>
                    <a:gd name="connsiteY33" fmla="*/ 1364859 h 1765035"/>
                    <a:gd name="connsiteX34" fmla="*/ 1431771 w 1599416"/>
                    <a:gd name="connsiteY34" fmla="*/ 1494399 h 1765035"/>
                    <a:gd name="connsiteX35" fmla="*/ 1565121 w 1599416"/>
                    <a:gd name="connsiteY35" fmla="*/ 1555359 h 1765035"/>
                    <a:gd name="connsiteX0" fmla="*/ 1543926 w 1578221"/>
                    <a:gd name="connsiteY0" fmla="*/ 1555359 h 1765035"/>
                    <a:gd name="connsiteX1" fmla="*/ 1578216 w 1578221"/>
                    <a:gd name="connsiteY1" fmla="*/ 1650609 h 1765035"/>
                    <a:gd name="connsiteX2" fmla="*/ 1543926 w 1578221"/>
                    <a:gd name="connsiteY2" fmla="*/ 1764909 h 1765035"/>
                    <a:gd name="connsiteX3" fmla="*/ 1364856 w 1578221"/>
                    <a:gd name="connsiteY3" fmla="*/ 1627749 h 1765035"/>
                    <a:gd name="connsiteX4" fmla="*/ 983856 w 1578221"/>
                    <a:gd name="connsiteY4" fmla="*/ 1490589 h 1765035"/>
                    <a:gd name="connsiteX5" fmla="*/ 686676 w 1578221"/>
                    <a:gd name="connsiteY5" fmla="*/ 1486779 h 1765035"/>
                    <a:gd name="connsiteX6" fmla="*/ 351396 w 1578221"/>
                    <a:gd name="connsiteY6" fmla="*/ 1559169 h 1765035"/>
                    <a:gd name="connsiteX7" fmla="*/ 138036 w 1578221"/>
                    <a:gd name="connsiteY7" fmla="*/ 1547739 h 1765035"/>
                    <a:gd name="connsiteX8" fmla="*/ 77076 w 1578221"/>
                    <a:gd name="connsiteY8" fmla="*/ 1452489 h 1765035"/>
                    <a:gd name="connsiteX9" fmla="*/ 187566 w 1578221"/>
                    <a:gd name="connsiteY9" fmla="*/ 1330569 h 1765035"/>
                    <a:gd name="connsiteX10" fmla="*/ 549516 w 1578221"/>
                    <a:gd name="connsiteY10" fmla="*/ 1292469 h 1765035"/>
                    <a:gd name="connsiteX11" fmla="*/ 884796 w 1578221"/>
                    <a:gd name="connsiteY11" fmla="*/ 1357239 h 1765035"/>
                    <a:gd name="connsiteX12" fmla="*/ 976236 w 1578221"/>
                    <a:gd name="connsiteY12" fmla="*/ 1372479 h 1765035"/>
                    <a:gd name="connsiteX13" fmla="*/ 880986 w 1578221"/>
                    <a:gd name="connsiteY13" fmla="*/ 1235319 h 1765035"/>
                    <a:gd name="connsiteX14" fmla="*/ 686676 w 1578221"/>
                    <a:gd name="connsiteY14" fmla="*/ 957189 h 1765035"/>
                    <a:gd name="connsiteX15" fmla="*/ 507606 w 1578221"/>
                    <a:gd name="connsiteY15" fmla="*/ 732399 h 1765035"/>
                    <a:gd name="connsiteX16" fmla="*/ 198996 w 1578221"/>
                    <a:gd name="connsiteY16" fmla="*/ 625719 h 1765035"/>
                    <a:gd name="connsiteX17" fmla="*/ 42786 w 1578221"/>
                    <a:gd name="connsiteY17" fmla="*/ 576189 h 1765035"/>
                    <a:gd name="connsiteX18" fmla="*/ 4686 w 1578221"/>
                    <a:gd name="connsiteY18" fmla="*/ 469509 h 1765035"/>
                    <a:gd name="connsiteX19" fmla="*/ 128511 w 1578221"/>
                    <a:gd name="connsiteY19" fmla="*/ 376164 h 1765035"/>
                    <a:gd name="connsiteX20" fmla="*/ 294246 w 1578221"/>
                    <a:gd name="connsiteY20" fmla="*/ 399024 h 1765035"/>
                    <a:gd name="connsiteX21" fmla="*/ 461886 w 1578221"/>
                    <a:gd name="connsiteY21" fmla="*/ 511419 h 1765035"/>
                    <a:gd name="connsiteX22" fmla="*/ 652386 w 1578221"/>
                    <a:gd name="connsiteY22" fmla="*/ 726684 h 1765035"/>
                    <a:gd name="connsiteX23" fmla="*/ 686676 w 1578221"/>
                    <a:gd name="connsiteY23" fmla="*/ 682869 h 1765035"/>
                    <a:gd name="connsiteX24" fmla="*/ 639051 w 1578221"/>
                    <a:gd name="connsiteY24" fmla="*/ 490464 h 1765035"/>
                    <a:gd name="connsiteX25" fmla="*/ 658101 w 1578221"/>
                    <a:gd name="connsiteY25" fmla="*/ 223764 h 1765035"/>
                    <a:gd name="connsiteX26" fmla="*/ 839076 w 1578221"/>
                    <a:gd name="connsiteY26" fmla="*/ 10404 h 1765035"/>
                    <a:gd name="connsiteX27" fmla="*/ 1033386 w 1578221"/>
                    <a:gd name="connsiteY27" fmla="*/ 50409 h 1765035"/>
                    <a:gd name="connsiteX28" fmla="*/ 1079106 w 1578221"/>
                    <a:gd name="connsiteY28" fmla="*/ 200904 h 1765035"/>
                    <a:gd name="connsiteX29" fmla="*/ 903846 w 1578221"/>
                    <a:gd name="connsiteY29" fmla="*/ 345684 h 1765035"/>
                    <a:gd name="connsiteX30" fmla="*/ 787641 w 1578221"/>
                    <a:gd name="connsiteY30" fmla="*/ 522849 h 1765035"/>
                    <a:gd name="connsiteX31" fmla="*/ 800976 w 1578221"/>
                    <a:gd name="connsiteY31" fmla="*/ 823839 h 1765035"/>
                    <a:gd name="connsiteX32" fmla="*/ 926706 w 1578221"/>
                    <a:gd name="connsiteY32" fmla="*/ 1109589 h 1765035"/>
                    <a:gd name="connsiteX33" fmla="*/ 1170546 w 1578221"/>
                    <a:gd name="connsiteY33" fmla="*/ 1364859 h 1765035"/>
                    <a:gd name="connsiteX34" fmla="*/ 1410576 w 1578221"/>
                    <a:gd name="connsiteY34" fmla="*/ 1494399 h 1765035"/>
                    <a:gd name="connsiteX35" fmla="*/ 1543926 w 1578221"/>
                    <a:gd name="connsiteY35" fmla="*/ 1555359 h 1765035"/>
                    <a:gd name="connsiteX0" fmla="*/ 1557915 w 1592210"/>
                    <a:gd name="connsiteY0" fmla="*/ 1555359 h 1765035"/>
                    <a:gd name="connsiteX1" fmla="*/ 1592205 w 1592210"/>
                    <a:gd name="connsiteY1" fmla="*/ 1650609 h 1765035"/>
                    <a:gd name="connsiteX2" fmla="*/ 1557915 w 1592210"/>
                    <a:gd name="connsiteY2" fmla="*/ 1764909 h 1765035"/>
                    <a:gd name="connsiteX3" fmla="*/ 1378845 w 1592210"/>
                    <a:gd name="connsiteY3" fmla="*/ 1627749 h 1765035"/>
                    <a:gd name="connsiteX4" fmla="*/ 997845 w 1592210"/>
                    <a:gd name="connsiteY4" fmla="*/ 1490589 h 1765035"/>
                    <a:gd name="connsiteX5" fmla="*/ 700665 w 1592210"/>
                    <a:gd name="connsiteY5" fmla="*/ 1486779 h 1765035"/>
                    <a:gd name="connsiteX6" fmla="*/ 365385 w 1592210"/>
                    <a:gd name="connsiteY6" fmla="*/ 1559169 h 1765035"/>
                    <a:gd name="connsiteX7" fmla="*/ 152025 w 1592210"/>
                    <a:gd name="connsiteY7" fmla="*/ 1547739 h 1765035"/>
                    <a:gd name="connsiteX8" fmla="*/ 91065 w 1592210"/>
                    <a:gd name="connsiteY8" fmla="*/ 1452489 h 1765035"/>
                    <a:gd name="connsiteX9" fmla="*/ 201555 w 1592210"/>
                    <a:gd name="connsiteY9" fmla="*/ 1330569 h 1765035"/>
                    <a:gd name="connsiteX10" fmla="*/ 563505 w 1592210"/>
                    <a:gd name="connsiteY10" fmla="*/ 1292469 h 1765035"/>
                    <a:gd name="connsiteX11" fmla="*/ 898785 w 1592210"/>
                    <a:gd name="connsiteY11" fmla="*/ 1357239 h 1765035"/>
                    <a:gd name="connsiteX12" fmla="*/ 990225 w 1592210"/>
                    <a:gd name="connsiteY12" fmla="*/ 1372479 h 1765035"/>
                    <a:gd name="connsiteX13" fmla="*/ 894975 w 1592210"/>
                    <a:gd name="connsiteY13" fmla="*/ 1235319 h 1765035"/>
                    <a:gd name="connsiteX14" fmla="*/ 700665 w 1592210"/>
                    <a:gd name="connsiteY14" fmla="*/ 957189 h 1765035"/>
                    <a:gd name="connsiteX15" fmla="*/ 521595 w 1592210"/>
                    <a:gd name="connsiteY15" fmla="*/ 732399 h 1765035"/>
                    <a:gd name="connsiteX16" fmla="*/ 212985 w 1592210"/>
                    <a:gd name="connsiteY16" fmla="*/ 625719 h 1765035"/>
                    <a:gd name="connsiteX17" fmla="*/ 56775 w 1592210"/>
                    <a:gd name="connsiteY17" fmla="*/ 576189 h 1765035"/>
                    <a:gd name="connsiteX18" fmla="*/ 3435 w 1592210"/>
                    <a:gd name="connsiteY18" fmla="*/ 458079 h 1765035"/>
                    <a:gd name="connsiteX19" fmla="*/ 142500 w 1592210"/>
                    <a:gd name="connsiteY19" fmla="*/ 376164 h 1765035"/>
                    <a:gd name="connsiteX20" fmla="*/ 308235 w 1592210"/>
                    <a:gd name="connsiteY20" fmla="*/ 399024 h 1765035"/>
                    <a:gd name="connsiteX21" fmla="*/ 475875 w 1592210"/>
                    <a:gd name="connsiteY21" fmla="*/ 511419 h 1765035"/>
                    <a:gd name="connsiteX22" fmla="*/ 666375 w 1592210"/>
                    <a:gd name="connsiteY22" fmla="*/ 726684 h 1765035"/>
                    <a:gd name="connsiteX23" fmla="*/ 700665 w 1592210"/>
                    <a:gd name="connsiteY23" fmla="*/ 682869 h 1765035"/>
                    <a:gd name="connsiteX24" fmla="*/ 653040 w 1592210"/>
                    <a:gd name="connsiteY24" fmla="*/ 490464 h 1765035"/>
                    <a:gd name="connsiteX25" fmla="*/ 672090 w 1592210"/>
                    <a:gd name="connsiteY25" fmla="*/ 223764 h 1765035"/>
                    <a:gd name="connsiteX26" fmla="*/ 853065 w 1592210"/>
                    <a:gd name="connsiteY26" fmla="*/ 10404 h 1765035"/>
                    <a:gd name="connsiteX27" fmla="*/ 1047375 w 1592210"/>
                    <a:gd name="connsiteY27" fmla="*/ 50409 h 1765035"/>
                    <a:gd name="connsiteX28" fmla="*/ 1093095 w 1592210"/>
                    <a:gd name="connsiteY28" fmla="*/ 200904 h 1765035"/>
                    <a:gd name="connsiteX29" fmla="*/ 917835 w 1592210"/>
                    <a:gd name="connsiteY29" fmla="*/ 345684 h 1765035"/>
                    <a:gd name="connsiteX30" fmla="*/ 801630 w 1592210"/>
                    <a:gd name="connsiteY30" fmla="*/ 522849 h 1765035"/>
                    <a:gd name="connsiteX31" fmla="*/ 814965 w 1592210"/>
                    <a:gd name="connsiteY31" fmla="*/ 823839 h 1765035"/>
                    <a:gd name="connsiteX32" fmla="*/ 940695 w 1592210"/>
                    <a:gd name="connsiteY32" fmla="*/ 1109589 h 1765035"/>
                    <a:gd name="connsiteX33" fmla="*/ 1184535 w 1592210"/>
                    <a:gd name="connsiteY33" fmla="*/ 1364859 h 1765035"/>
                    <a:gd name="connsiteX34" fmla="*/ 1424565 w 1592210"/>
                    <a:gd name="connsiteY34" fmla="*/ 1494399 h 1765035"/>
                    <a:gd name="connsiteX35" fmla="*/ 1557915 w 1592210"/>
                    <a:gd name="connsiteY35" fmla="*/ 1555359 h 1765035"/>
                    <a:gd name="connsiteX0" fmla="*/ 1568753 w 1603048"/>
                    <a:gd name="connsiteY0" fmla="*/ 1555359 h 1765035"/>
                    <a:gd name="connsiteX1" fmla="*/ 1603043 w 1603048"/>
                    <a:gd name="connsiteY1" fmla="*/ 1650609 h 1765035"/>
                    <a:gd name="connsiteX2" fmla="*/ 1568753 w 1603048"/>
                    <a:gd name="connsiteY2" fmla="*/ 1764909 h 1765035"/>
                    <a:gd name="connsiteX3" fmla="*/ 1389683 w 1603048"/>
                    <a:gd name="connsiteY3" fmla="*/ 1627749 h 1765035"/>
                    <a:gd name="connsiteX4" fmla="*/ 1008683 w 1603048"/>
                    <a:gd name="connsiteY4" fmla="*/ 1490589 h 1765035"/>
                    <a:gd name="connsiteX5" fmla="*/ 711503 w 1603048"/>
                    <a:gd name="connsiteY5" fmla="*/ 1486779 h 1765035"/>
                    <a:gd name="connsiteX6" fmla="*/ 376223 w 1603048"/>
                    <a:gd name="connsiteY6" fmla="*/ 1559169 h 1765035"/>
                    <a:gd name="connsiteX7" fmla="*/ 162863 w 1603048"/>
                    <a:gd name="connsiteY7" fmla="*/ 1547739 h 1765035"/>
                    <a:gd name="connsiteX8" fmla="*/ 101903 w 1603048"/>
                    <a:gd name="connsiteY8" fmla="*/ 1452489 h 1765035"/>
                    <a:gd name="connsiteX9" fmla="*/ 212393 w 1603048"/>
                    <a:gd name="connsiteY9" fmla="*/ 1330569 h 1765035"/>
                    <a:gd name="connsiteX10" fmla="*/ 574343 w 1603048"/>
                    <a:gd name="connsiteY10" fmla="*/ 1292469 h 1765035"/>
                    <a:gd name="connsiteX11" fmla="*/ 909623 w 1603048"/>
                    <a:gd name="connsiteY11" fmla="*/ 1357239 h 1765035"/>
                    <a:gd name="connsiteX12" fmla="*/ 1001063 w 1603048"/>
                    <a:gd name="connsiteY12" fmla="*/ 1372479 h 1765035"/>
                    <a:gd name="connsiteX13" fmla="*/ 905813 w 1603048"/>
                    <a:gd name="connsiteY13" fmla="*/ 1235319 h 1765035"/>
                    <a:gd name="connsiteX14" fmla="*/ 711503 w 1603048"/>
                    <a:gd name="connsiteY14" fmla="*/ 957189 h 1765035"/>
                    <a:gd name="connsiteX15" fmla="*/ 532433 w 1603048"/>
                    <a:gd name="connsiteY15" fmla="*/ 732399 h 1765035"/>
                    <a:gd name="connsiteX16" fmla="*/ 223823 w 1603048"/>
                    <a:gd name="connsiteY16" fmla="*/ 625719 h 1765035"/>
                    <a:gd name="connsiteX17" fmla="*/ 67613 w 1603048"/>
                    <a:gd name="connsiteY17" fmla="*/ 576189 h 1765035"/>
                    <a:gd name="connsiteX18" fmla="*/ 14273 w 1603048"/>
                    <a:gd name="connsiteY18" fmla="*/ 458079 h 1765035"/>
                    <a:gd name="connsiteX19" fmla="*/ 319073 w 1603048"/>
                    <a:gd name="connsiteY19" fmla="*/ 399024 h 1765035"/>
                    <a:gd name="connsiteX20" fmla="*/ 486713 w 1603048"/>
                    <a:gd name="connsiteY20" fmla="*/ 511419 h 1765035"/>
                    <a:gd name="connsiteX21" fmla="*/ 677213 w 1603048"/>
                    <a:gd name="connsiteY21" fmla="*/ 726684 h 1765035"/>
                    <a:gd name="connsiteX22" fmla="*/ 711503 w 1603048"/>
                    <a:gd name="connsiteY22" fmla="*/ 682869 h 1765035"/>
                    <a:gd name="connsiteX23" fmla="*/ 663878 w 1603048"/>
                    <a:gd name="connsiteY23" fmla="*/ 490464 h 1765035"/>
                    <a:gd name="connsiteX24" fmla="*/ 682928 w 1603048"/>
                    <a:gd name="connsiteY24" fmla="*/ 223764 h 1765035"/>
                    <a:gd name="connsiteX25" fmla="*/ 863903 w 1603048"/>
                    <a:gd name="connsiteY25" fmla="*/ 10404 h 1765035"/>
                    <a:gd name="connsiteX26" fmla="*/ 1058213 w 1603048"/>
                    <a:gd name="connsiteY26" fmla="*/ 50409 h 1765035"/>
                    <a:gd name="connsiteX27" fmla="*/ 1103933 w 1603048"/>
                    <a:gd name="connsiteY27" fmla="*/ 200904 h 1765035"/>
                    <a:gd name="connsiteX28" fmla="*/ 928673 w 1603048"/>
                    <a:gd name="connsiteY28" fmla="*/ 345684 h 1765035"/>
                    <a:gd name="connsiteX29" fmla="*/ 812468 w 1603048"/>
                    <a:gd name="connsiteY29" fmla="*/ 522849 h 1765035"/>
                    <a:gd name="connsiteX30" fmla="*/ 825803 w 1603048"/>
                    <a:gd name="connsiteY30" fmla="*/ 823839 h 1765035"/>
                    <a:gd name="connsiteX31" fmla="*/ 951533 w 1603048"/>
                    <a:gd name="connsiteY31" fmla="*/ 1109589 h 1765035"/>
                    <a:gd name="connsiteX32" fmla="*/ 1195373 w 1603048"/>
                    <a:gd name="connsiteY32" fmla="*/ 1364859 h 1765035"/>
                    <a:gd name="connsiteX33" fmla="*/ 1435403 w 1603048"/>
                    <a:gd name="connsiteY33" fmla="*/ 1494399 h 1765035"/>
                    <a:gd name="connsiteX34" fmla="*/ 1568753 w 1603048"/>
                    <a:gd name="connsiteY34" fmla="*/ 1555359 h 1765035"/>
                    <a:gd name="connsiteX0" fmla="*/ 1564964 w 1599259"/>
                    <a:gd name="connsiteY0" fmla="*/ 1555359 h 1765035"/>
                    <a:gd name="connsiteX1" fmla="*/ 1599254 w 1599259"/>
                    <a:gd name="connsiteY1" fmla="*/ 1650609 h 1765035"/>
                    <a:gd name="connsiteX2" fmla="*/ 1564964 w 1599259"/>
                    <a:gd name="connsiteY2" fmla="*/ 1764909 h 1765035"/>
                    <a:gd name="connsiteX3" fmla="*/ 1385894 w 1599259"/>
                    <a:gd name="connsiteY3" fmla="*/ 1627749 h 1765035"/>
                    <a:gd name="connsiteX4" fmla="*/ 1004894 w 1599259"/>
                    <a:gd name="connsiteY4" fmla="*/ 1490589 h 1765035"/>
                    <a:gd name="connsiteX5" fmla="*/ 707714 w 1599259"/>
                    <a:gd name="connsiteY5" fmla="*/ 1486779 h 1765035"/>
                    <a:gd name="connsiteX6" fmla="*/ 372434 w 1599259"/>
                    <a:gd name="connsiteY6" fmla="*/ 1559169 h 1765035"/>
                    <a:gd name="connsiteX7" fmla="*/ 159074 w 1599259"/>
                    <a:gd name="connsiteY7" fmla="*/ 1547739 h 1765035"/>
                    <a:gd name="connsiteX8" fmla="*/ 98114 w 1599259"/>
                    <a:gd name="connsiteY8" fmla="*/ 1452489 h 1765035"/>
                    <a:gd name="connsiteX9" fmla="*/ 208604 w 1599259"/>
                    <a:gd name="connsiteY9" fmla="*/ 1330569 h 1765035"/>
                    <a:gd name="connsiteX10" fmla="*/ 570554 w 1599259"/>
                    <a:gd name="connsiteY10" fmla="*/ 1292469 h 1765035"/>
                    <a:gd name="connsiteX11" fmla="*/ 905834 w 1599259"/>
                    <a:gd name="connsiteY11" fmla="*/ 1357239 h 1765035"/>
                    <a:gd name="connsiteX12" fmla="*/ 997274 w 1599259"/>
                    <a:gd name="connsiteY12" fmla="*/ 1372479 h 1765035"/>
                    <a:gd name="connsiteX13" fmla="*/ 902024 w 1599259"/>
                    <a:gd name="connsiteY13" fmla="*/ 1235319 h 1765035"/>
                    <a:gd name="connsiteX14" fmla="*/ 707714 w 1599259"/>
                    <a:gd name="connsiteY14" fmla="*/ 957189 h 1765035"/>
                    <a:gd name="connsiteX15" fmla="*/ 528644 w 1599259"/>
                    <a:gd name="connsiteY15" fmla="*/ 732399 h 1765035"/>
                    <a:gd name="connsiteX16" fmla="*/ 220034 w 1599259"/>
                    <a:gd name="connsiteY16" fmla="*/ 625719 h 1765035"/>
                    <a:gd name="connsiteX17" fmla="*/ 63824 w 1599259"/>
                    <a:gd name="connsiteY17" fmla="*/ 576189 h 1765035"/>
                    <a:gd name="connsiteX18" fmla="*/ 10484 w 1599259"/>
                    <a:gd name="connsiteY18" fmla="*/ 458079 h 1765035"/>
                    <a:gd name="connsiteX19" fmla="*/ 260039 w 1599259"/>
                    <a:gd name="connsiteY19" fmla="*/ 385689 h 1765035"/>
                    <a:gd name="connsiteX20" fmla="*/ 482924 w 1599259"/>
                    <a:gd name="connsiteY20" fmla="*/ 511419 h 1765035"/>
                    <a:gd name="connsiteX21" fmla="*/ 673424 w 1599259"/>
                    <a:gd name="connsiteY21" fmla="*/ 726684 h 1765035"/>
                    <a:gd name="connsiteX22" fmla="*/ 707714 w 1599259"/>
                    <a:gd name="connsiteY22" fmla="*/ 682869 h 1765035"/>
                    <a:gd name="connsiteX23" fmla="*/ 660089 w 1599259"/>
                    <a:gd name="connsiteY23" fmla="*/ 490464 h 1765035"/>
                    <a:gd name="connsiteX24" fmla="*/ 679139 w 1599259"/>
                    <a:gd name="connsiteY24" fmla="*/ 223764 h 1765035"/>
                    <a:gd name="connsiteX25" fmla="*/ 860114 w 1599259"/>
                    <a:gd name="connsiteY25" fmla="*/ 10404 h 1765035"/>
                    <a:gd name="connsiteX26" fmla="*/ 1054424 w 1599259"/>
                    <a:gd name="connsiteY26" fmla="*/ 50409 h 1765035"/>
                    <a:gd name="connsiteX27" fmla="*/ 1100144 w 1599259"/>
                    <a:gd name="connsiteY27" fmla="*/ 200904 h 1765035"/>
                    <a:gd name="connsiteX28" fmla="*/ 924884 w 1599259"/>
                    <a:gd name="connsiteY28" fmla="*/ 345684 h 1765035"/>
                    <a:gd name="connsiteX29" fmla="*/ 808679 w 1599259"/>
                    <a:gd name="connsiteY29" fmla="*/ 522849 h 1765035"/>
                    <a:gd name="connsiteX30" fmla="*/ 822014 w 1599259"/>
                    <a:gd name="connsiteY30" fmla="*/ 823839 h 1765035"/>
                    <a:gd name="connsiteX31" fmla="*/ 947744 w 1599259"/>
                    <a:gd name="connsiteY31" fmla="*/ 1109589 h 1765035"/>
                    <a:gd name="connsiteX32" fmla="*/ 1191584 w 1599259"/>
                    <a:gd name="connsiteY32" fmla="*/ 1364859 h 1765035"/>
                    <a:gd name="connsiteX33" fmla="*/ 1431614 w 1599259"/>
                    <a:gd name="connsiteY33" fmla="*/ 1494399 h 1765035"/>
                    <a:gd name="connsiteX34" fmla="*/ 1564964 w 1599259"/>
                    <a:gd name="connsiteY34" fmla="*/ 1555359 h 1765035"/>
                    <a:gd name="connsiteX0" fmla="*/ 1564322 w 1598617"/>
                    <a:gd name="connsiteY0" fmla="*/ 1555359 h 1765035"/>
                    <a:gd name="connsiteX1" fmla="*/ 1598612 w 1598617"/>
                    <a:gd name="connsiteY1" fmla="*/ 1650609 h 1765035"/>
                    <a:gd name="connsiteX2" fmla="*/ 1564322 w 1598617"/>
                    <a:gd name="connsiteY2" fmla="*/ 1764909 h 1765035"/>
                    <a:gd name="connsiteX3" fmla="*/ 1385252 w 1598617"/>
                    <a:gd name="connsiteY3" fmla="*/ 1627749 h 1765035"/>
                    <a:gd name="connsiteX4" fmla="*/ 1004252 w 1598617"/>
                    <a:gd name="connsiteY4" fmla="*/ 1490589 h 1765035"/>
                    <a:gd name="connsiteX5" fmla="*/ 707072 w 1598617"/>
                    <a:gd name="connsiteY5" fmla="*/ 1486779 h 1765035"/>
                    <a:gd name="connsiteX6" fmla="*/ 371792 w 1598617"/>
                    <a:gd name="connsiteY6" fmla="*/ 1559169 h 1765035"/>
                    <a:gd name="connsiteX7" fmla="*/ 158432 w 1598617"/>
                    <a:gd name="connsiteY7" fmla="*/ 1547739 h 1765035"/>
                    <a:gd name="connsiteX8" fmla="*/ 97472 w 1598617"/>
                    <a:gd name="connsiteY8" fmla="*/ 1452489 h 1765035"/>
                    <a:gd name="connsiteX9" fmla="*/ 207962 w 1598617"/>
                    <a:gd name="connsiteY9" fmla="*/ 1330569 h 1765035"/>
                    <a:gd name="connsiteX10" fmla="*/ 569912 w 1598617"/>
                    <a:gd name="connsiteY10" fmla="*/ 1292469 h 1765035"/>
                    <a:gd name="connsiteX11" fmla="*/ 905192 w 1598617"/>
                    <a:gd name="connsiteY11" fmla="*/ 1357239 h 1765035"/>
                    <a:gd name="connsiteX12" fmla="*/ 996632 w 1598617"/>
                    <a:gd name="connsiteY12" fmla="*/ 1372479 h 1765035"/>
                    <a:gd name="connsiteX13" fmla="*/ 901382 w 1598617"/>
                    <a:gd name="connsiteY13" fmla="*/ 1235319 h 1765035"/>
                    <a:gd name="connsiteX14" fmla="*/ 707072 w 1598617"/>
                    <a:gd name="connsiteY14" fmla="*/ 957189 h 1765035"/>
                    <a:gd name="connsiteX15" fmla="*/ 528002 w 1598617"/>
                    <a:gd name="connsiteY15" fmla="*/ 732399 h 1765035"/>
                    <a:gd name="connsiteX16" fmla="*/ 219392 w 1598617"/>
                    <a:gd name="connsiteY16" fmla="*/ 625719 h 1765035"/>
                    <a:gd name="connsiteX17" fmla="*/ 63182 w 1598617"/>
                    <a:gd name="connsiteY17" fmla="*/ 576189 h 1765035"/>
                    <a:gd name="connsiteX18" fmla="*/ 9842 w 1598617"/>
                    <a:gd name="connsiteY18" fmla="*/ 458079 h 1765035"/>
                    <a:gd name="connsiteX19" fmla="*/ 249872 w 1598617"/>
                    <a:gd name="connsiteY19" fmla="*/ 366639 h 1765035"/>
                    <a:gd name="connsiteX20" fmla="*/ 482282 w 1598617"/>
                    <a:gd name="connsiteY20" fmla="*/ 511419 h 1765035"/>
                    <a:gd name="connsiteX21" fmla="*/ 672782 w 1598617"/>
                    <a:gd name="connsiteY21" fmla="*/ 726684 h 1765035"/>
                    <a:gd name="connsiteX22" fmla="*/ 707072 w 1598617"/>
                    <a:gd name="connsiteY22" fmla="*/ 682869 h 1765035"/>
                    <a:gd name="connsiteX23" fmla="*/ 659447 w 1598617"/>
                    <a:gd name="connsiteY23" fmla="*/ 490464 h 1765035"/>
                    <a:gd name="connsiteX24" fmla="*/ 678497 w 1598617"/>
                    <a:gd name="connsiteY24" fmla="*/ 223764 h 1765035"/>
                    <a:gd name="connsiteX25" fmla="*/ 859472 w 1598617"/>
                    <a:gd name="connsiteY25" fmla="*/ 10404 h 1765035"/>
                    <a:gd name="connsiteX26" fmla="*/ 1053782 w 1598617"/>
                    <a:gd name="connsiteY26" fmla="*/ 50409 h 1765035"/>
                    <a:gd name="connsiteX27" fmla="*/ 1099502 w 1598617"/>
                    <a:gd name="connsiteY27" fmla="*/ 200904 h 1765035"/>
                    <a:gd name="connsiteX28" fmla="*/ 924242 w 1598617"/>
                    <a:gd name="connsiteY28" fmla="*/ 345684 h 1765035"/>
                    <a:gd name="connsiteX29" fmla="*/ 808037 w 1598617"/>
                    <a:gd name="connsiteY29" fmla="*/ 522849 h 1765035"/>
                    <a:gd name="connsiteX30" fmla="*/ 821372 w 1598617"/>
                    <a:gd name="connsiteY30" fmla="*/ 823839 h 1765035"/>
                    <a:gd name="connsiteX31" fmla="*/ 947102 w 1598617"/>
                    <a:gd name="connsiteY31" fmla="*/ 1109589 h 1765035"/>
                    <a:gd name="connsiteX32" fmla="*/ 1190942 w 1598617"/>
                    <a:gd name="connsiteY32" fmla="*/ 1364859 h 1765035"/>
                    <a:gd name="connsiteX33" fmla="*/ 1430972 w 1598617"/>
                    <a:gd name="connsiteY33" fmla="*/ 1494399 h 1765035"/>
                    <a:gd name="connsiteX34" fmla="*/ 1564322 w 1598617"/>
                    <a:gd name="connsiteY34" fmla="*/ 1555359 h 1765035"/>
                    <a:gd name="connsiteX0" fmla="*/ 1557585 w 1591880"/>
                    <a:gd name="connsiteY0" fmla="*/ 1555359 h 1765035"/>
                    <a:gd name="connsiteX1" fmla="*/ 1591875 w 1591880"/>
                    <a:gd name="connsiteY1" fmla="*/ 1650609 h 1765035"/>
                    <a:gd name="connsiteX2" fmla="*/ 1557585 w 1591880"/>
                    <a:gd name="connsiteY2" fmla="*/ 1764909 h 1765035"/>
                    <a:gd name="connsiteX3" fmla="*/ 1378515 w 1591880"/>
                    <a:gd name="connsiteY3" fmla="*/ 1627749 h 1765035"/>
                    <a:gd name="connsiteX4" fmla="*/ 997515 w 1591880"/>
                    <a:gd name="connsiteY4" fmla="*/ 1490589 h 1765035"/>
                    <a:gd name="connsiteX5" fmla="*/ 700335 w 1591880"/>
                    <a:gd name="connsiteY5" fmla="*/ 1486779 h 1765035"/>
                    <a:gd name="connsiteX6" fmla="*/ 365055 w 1591880"/>
                    <a:gd name="connsiteY6" fmla="*/ 1559169 h 1765035"/>
                    <a:gd name="connsiteX7" fmla="*/ 151695 w 1591880"/>
                    <a:gd name="connsiteY7" fmla="*/ 1547739 h 1765035"/>
                    <a:gd name="connsiteX8" fmla="*/ 90735 w 1591880"/>
                    <a:gd name="connsiteY8" fmla="*/ 1452489 h 1765035"/>
                    <a:gd name="connsiteX9" fmla="*/ 201225 w 1591880"/>
                    <a:gd name="connsiteY9" fmla="*/ 1330569 h 1765035"/>
                    <a:gd name="connsiteX10" fmla="*/ 563175 w 1591880"/>
                    <a:gd name="connsiteY10" fmla="*/ 1292469 h 1765035"/>
                    <a:gd name="connsiteX11" fmla="*/ 898455 w 1591880"/>
                    <a:gd name="connsiteY11" fmla="*/ 1357239 h 1765035"/>
                    <a:gd name="connsiteX12" fmla="*/ 989895 w 1591880"/>
                    <a:gd name="connsiteY12" fmla="*/ 1372479 h 1765035"/>
                    <a:gd name="connsiteX13" fmla="*/ 894645 w 1591880"/>
                    <a:gd name="connsiteY13" fmla="*/ 1235319 h 1765035"/>
                    <a:gd name="connsiteX14" fmla="*/ 700335 w 1591880"/>
                    <a:gd name="connsiteY14" fmla="*/ 957189 h 1765035"/>
                    <a:gd name="connsiteX15" fmla="*/ 521265 w 1591880"/>
                    <a:gd name="connsiteY15" fmla="*/ 732399 h 1765035"/>
                    <a:gd name="connsiteX16" fmla="*/ 212655 w 1591880"/>
                    <a:gd name="connsiteY16" fmla="*/ 625719 h 1765035"/>
                    <a:gd name="connsiteX17" fmla="*/ 56445 w 1591880"/>
                    <a:gd name="connsiteY17" fmla="*/ 576189 h 1765035"/>
                    <a:gd name="connsiteX18" fmla="*/ 10725 w 1591880"/>
                    <a:gd name="connsiteY18" fmla="*/ 452364 h 1765035"/>
                    <a:gd name="connsiteX19" fmla="*/ 243135 w 1591880"/>
                    <a:gd name="connsiteY19" fmla="*/ 366639 h 1765035"/>
                    <a:gd name="connsiteX20" fmla="*/ 475545 w 1591880"/>
                    <a:gd name="connsiteY20" fmla="*/ 511419 h 1765035"/>
                    <a:gd name="connsiteX21" fmla="*/ 666045 w 1591880"/>
                    <a:gd name="connsiteY21" fmla="*/ 726684 h 1765035"/>
                    <a:gd name="connsiteX22" fmla="*/ 700335 w 1591880"/>
                    <a:gd name="connsiteY22" fmla="*/ 682869 h 1765035"/>
                    <a:gd name="connsiteX23" fmla="*/ 652710 w 1591880"/>
                    <a:gd name="connsiteY23" fmla="*/ 490464 h 1765035"/>
                    <a:gd name="connsiteX24" fmla="*/ 671760 w 1591880"/>
                    <a:gd name="connsiteY24" fmla="*/ 223764 h 1765035"/>
                    <a:gd name="connsiteX25" fmla="*/ 852735 w 1591880"/>
                    <a:gd name="connsiteY25" fmla="*/ 10404 h 1765035"/>
                    <a:gd name="connsiteX26" fmla="*/ 1047045 w 1591880"/>
                    <a:gd name="connsiteY26" fmla="*/ 50409 h 1765035"/>
                    <a:gd name="connsiteX27" fmla="*/ 1092765 w 1591880"/>
                    <a:gd name="connsiteY27" fmla="*/ 200904 h 1765035"/>
                    <a:gd name="connsiteX28" fmla="*/ 917505 w 1591880"/>
                    <a:gd name="connsiteY28" fmla="*/ 345684 h 1765035"/>
                    <a:gd name="connsiteX29" fmla="*/ 801300 w 1591880"/>
                    <a:gd name="connsiteY29" fmla="*/ 522849 h 1765035"/>
                    <a:gd name="connsiteX30" fmla="*/ 814635 w 1591880"/>
                    <a:gd name="connsiteY30" fmla="*/ 823839 h 1765035"/>
                    <a:gd name="connsiteX31" fmla="*/ 940365 w 1591880"/>
                    <a:gd name="connsiteY31" fmla="*/ 1109589 h 1765035"/>
                    <a:gd name="connsiteX32" fmla="*/ 1184205 w 1591880"/>
                    <a:gd name="connsiteY32" fmla="*/ 1364859 h 1765035"/>
                    <a:gd name="connsiteX33" fmla="*/ 1424235 w 1591880"/>
                    <a:gd name="connsiteY33" fmla="*/ 1494399 h 1765035"/>
                    <a:gd name="connsiteX34" fmla="*/ 1557585 w 1591880"/>
                    <a:gd name="connsiteY34" fmla="*/ 1555359 h 1765035"/>
                    <a:gd name="connsiteX0" fmla="*/ 1556004 w 1590299"/>
                    <a:gd name="connsiteY0" fmla="*/ 1555359 h 1765035"/>
                    <a:gd name="connsiteX1" fmla="*/ 1590294 w 1590299"/>
                    <a:gd name="connsiteY1" fmla="*/ 1650609 h 1765035"/>
                    <a:gd name="connsiteX2" fmla="*/ 1556004 w 1590299"/>
                    <a:gd name="connsiteY2" fmla="*/ 1764909 h 1765035"/>
                    <a:gd name="connsiteX3" fmla="*/ 1376934 w 1590299"/>
                    <a:gd name="connsiteY3" fmla="*/ 1627749 h 1765035"/>
                    <a:gd name="connsiteX4" fmla="*/ 995934 w 1590299"/>
                    <a:gd name="connsiteY4" fmla="*/ 1490589 h 1765035"/>
                    <a:gd name="connsiteX5" fmla="*/ 698754 w 1590299"/>
                    <a:gd name="connsiteY5" fmla="*/ 1486779 h 1765035"/>
                    <a:gd name="connsiteX6" fmla="*/ 363474 w 1590299"/>
                    <a:gd name="connsiteY6" fmla="*/ 1559169 h 1765035"/>
                    <a:gd name="connsiteX7" fmla="*/ 150114 w 1590299"/>
                    <a:gd name="connsiteY7" fmla="*/ 1547739 h 1765035"/>
                    <a:gd name="connsiteX8" fmla="*/ 89154 w 1590299"/>
                    <a:gd name="connsiteY8" fmla="*/ 1452489 h 1765035"/>
                    <a:gd name="connsiteX9" fmla="*/ 199644 w 1590299"/>
                    <a:gd name="connsiteY9" fmla="*/ 1330569 h 1765035"/>
                    <a:gd name="connsiteX10" fmla="*/ 561594 w 1590299"/>
                    <a:gd name="connsiteY10" fmla="*/ 1292469 h 1765035"/>
                    <a:gd name="connsiteX11" fmla="*/ 896874 w 1590299"/>
                    <a:gd name="connsiteY11" fmla="*/ 1357239 h 1765035"/>
                    <a:gd name="connsiteX12" fmla="*/ 988314 w 1590299"/>
                    <a:gd name="connsiteY12" fmla="*/ 1372479 h 1765035"/>
                    <a:gd name="connsiteX13" fmla="*/ 893064 w 1590299"/>
                    <a:gd name="connsiteY13" fmla="*/ 1235319 h 1765035"/>
                    <a:gd name="connsiteX14" fmla="*/ 698754 w 1590299"/>
                    <a:gd name="connsiteY14" fmla="*/ 957189 h 1765035"/>
                    <a:gd name="connsiteX15" fmla="*/ 519684 w 1590299"/>
                    <a:gd name="connsiteY15" fmla="*/ 732399 h 1765035"/>
                    <a:gd name="connsiteX16" fmla="*/ 211074 w 1590299"/>
                    <a:gd name="connsiteY16" fmla="*/ 625719 h 1765035"/>
                    <a:gd name="connsiteX17" fmla="*/ 54864 w 1590299"/>
                    <a:gd name="connsiteY17" fmla="*/ 576189 h 1765035"/>
                    <a:gd name="connsiteX18" fmla="*/ 9144 w 1590299"/>
                    <a:gd name="connsiteY18" fmla="*/ 452364 h 1765035"/>
                    <a:gd name="connsiteX19" fmla="*/ 241554 w 1590299"/>
                    <a:gd name="connsiteY19" fmla="*/ 366639 h 1765035"/>
                    <a:gd name="connsiteX20" fmla="*/ 473964 w 1590299"/>
                    <a:gd name="connsiteY20" fmla="*/ 511419 h 1765035"/>
                    <a:gd name="connsiteX21" fmla="*/ 664464 w 1590299"/>
                    <a:gd name="connsiteY21" fmla="*/ 726684 h 1765035"/>
                    <a:gd name="connsiteX22" fmla="*/ 698754 w 1590299"/>
                    <a:gd name="connsiteY22" fmla="*/ 682869 h 1765035"/>
                    <a:gd name="connsiteX23" fmla="*/ 651129 w 1590299"/>
                    <a:gd name="connsiteY23" fmla="*/ 490464 h 1765035"/>
                    <a:gd name="connsiteX24" fmla="*/ 670179 w 1590299"/>
                    <a:gd name="connsiteY24" fmla="*/ 223764 h 1765035"/>
                    <a:gd name="connsiteX25" fmla="*/ 851154 w 1590299"/>
                    <a:gd name="connsiteY25" fmla="*/ 10404 h 1765035"/>
                    <a:gd name="connsiteX26" fmla="*/ 1045464 w 1590299"/>
                    <a:gd name="connsiteY26" fmla="*/ 50409 h 1765035"/>
                    <a:gd name="connsiteX27" fmla="*/ 1091184 w 1590299"/>
                    <a:gd name="connsiteY27" fmla="*/ 200904 h 1765035"/>
                    <a:gd name="connsiteX28" fmla="*/ 915924 w 1590299"/>
                    <a:gd name="connsiteY28" fmla="*/ 345684 h 1765035"/>
                    <a:gd name="connsiteX29" fmla="*/ 799719 w 1590299"/>
                    <a:gd name="connsiteY29" fmla="*/ 522849 h 1765035"/>
                    <a:gd name="connsiteX30" fmla="*/ 813054 w 1590299"/>
                    <a:gd name="connsiteY30" fmla="*/ 823839 h 1765035"/>
                    <a:gd name="connsiteX31" fmla="*/ 938784 w 1590299"/>
                    <a:gd name="connsiteY31" fmla="*/ 1109589 h 1765035"/>
                    <a:gd name="connsiteX32" fmla="*/ 1182624 w 1590299"/>
                    <a:gd name="connsiteY32" fmla="*/ 1364859 h 1765035"/>
                    <a:gd name="connsiteX33" fmla="*/ 1422654 w 1590299"/>
                    <a:gd name="connsiteY33" fmla="*/ 1494399 h 1765035"/>
                    <a:gd name="connsiteX34" fmla="*/ 1556004 w 1590299"/>
                    <a:gd name="connsiteY34" fmla="*/ 1555359 h 1765035"/>
                    <a:gd name="connsiteX0" fmla="*/ 1555351 w 1589646"/>
                    <a:gd name="connsiteY0" fmla="*/ 1555359 h 1765035"/>
                    <a:gd name="connsiteX1" fmla="*/ 1589641 w 1589646"/>
                    <a:gd name="connsiteY1" fmla="*/ 1650609 h 1765035"/>
                    <a:gd name="connsiteX2" fmla="*/ 1555351 w 1589646"/>
                    <a:gd name="connsiteY2" fmla="*/ 1764909 h 1765035"/>
                    <a:gd name="connsiteX3" fmla="*/ 1376281 w 1589646"/>
                    <a:gd name="connsiteY3" fmla="*/ 1627749 h 1765035"/>
                    <a:gd name="connsiteX4" fmla="*/ 995281 w 1589646"/>
                    <a:gd name="connsiteY4" fmla="*/ 1490589 h 1765035"/>
                    <a:gd name="connsiteX5" fmla="*/ 698101 w 1589646"/>
                    <a:gd name="connsiteY5" fmla="*/ 1486779 h 1765035"/>
                    <a:gd name="connsiteX6" fmla="*/ 362821 w 1589646"/>
                    <a:gd name="connsiteY6" fmla="*/ 1559169 h 1765035"/>
                    <a:gd name="connsiteX7" fmla="*/ 149461 w 1589646"/>
                    <a:gd name="connsiteY7" fmla="*/ 1547739 h 1765035"/>
                    <a:gd name="connsiteX8" fmla="*/ 88501 w 1589646"/>
                    <a:gd name="connsiteY8" fmla="*/ 1452489 h 1765035"/>
                    <a:gd name="connsiteX9" fmla="*/ 198991 w 1589646"/>
                    <a:gd name="connsiteY9" fmla="*/ 1330569 h 1765035"/>
                    <a:gd name="connsiteX10" fmla="*/ 560941 w 1589646"/>
                    <a:gd name="connsiteY10" fmla="*/ 1292469 h 1765035"/>
                    <a:gd name="connsiteX11" fmla="*/ 896221 w 1589646"/>
                    <a:gd name="connsiteY11" fmla="*/ 1357239 h 1765035"/>
                    <a:gd name="connsiteX12" fmla="*/ 987661 w 1589646"/>
                    <a:gd name="connsiteY12" fmla="*/ 1372479 h 1765035"/>
                    <a:gd name="connsiteX13" fmla="*/ 892411 w 1589646"/>
                    <a:gd name="connsiteY13" fmla="*/ 1235319 h 1765035"/>
                    <a:gd name="connsiteX14" fmla="*/ 698101 w 1589646"/>
                    <a:gd name="connsiteY14" fmla="*/ 957189 h 1765035"/>
                    <a:gd name="connsiteX15" fmla="*/ 519031 w 1589646"/>
                    <a:gd name="connsiteY15" fmla="*/ 732399 h 1765035"/>
                    <a:gd name="connsiteX16" fmla="*/ 210421 w 1589646"/>
                    <a:gd name="connsiteY16" fmla="*/ 625719 h 1765035"/>
                    <a:gd name="connsiteX17" fmla="*/ 54211 w 1589646"/>
                    <a:gd name="connsiteY17" fmla="*/ 576189 h 1765035"/>
                    <a:gd name="connsiteX18" fmla="*/ 8491 w 1589646"/>
                    <a:gd name="connsiteY18" fmla="*/ 452364 h 1765035"/>
                    <a:gd name="connsiteX19" fmla="*/ 208516 w 1589646"/>
                    <a:gd name="connsiteY19" fmla="*/ 372354 h 1765035"/>
                    <a:gd name="connsiteX20" fmla="*/ 473311 w 1589646"/>
                    <a:gd name="connsiteY20" fmla="*/ 511419 h 1765035"/>
                    <a:gd name="connsiteX21" fmla="*/ 663811 w 1589646"/>
                    <a:gd name="connsiteY21" fmla="*/ 726684 h 1765035"/>
                    <a:gd name="connsiteX22" fmla="*/ 698101 w 1589646"/>
                    <a:gd name="connsiteY22" fmla="*/ 682869 h 1765035"/>
                    <a:gd name="connsiteX23" fmla="*/ 650476 w 1589646"/>
                    <a:gd name="connsiteY23" fmla="*/ 490464 h 1765035"/>
                    <a:gd name="connsiteX24" fmla="*/ 669526 w 1589646"/>
                    <a:gd name="connsiteY24" fmla="*/ 223764 h 1765035"/>
                    <a:gd name="connsiteX25" fmla="*/ 850501 w 1589646"/>
                    <a:gd name="connsiteY25" fmla="*/ 10404 h 1765035"/>
                    <a:gd name="connsiteX26" fmla="*/ 1044811 w 1589646"/>
                    <a:gd name="connsiteY26" fmla="*/ 50409 h 1765035"/>
                    <a:gd name="connsiteX27" fmla="*/ 1090531 w 1589646"/>
                    <a:gd name="connsiteY27" fmla="*/ 200904 h 1765035"/>
                    <a:gd name="connsiteX28" fmla="*/ 915271 w 1589646"/>
                    <a:gd name="connsiteY28" fmla="*/ 345684 h 1765035"/>
                    <a:gd name="connsiteX29" fmla="*/ 799066 w 1589646"/>
                    <a:gd name="connsiteY29" fmla="*/ 522849 h 1765035"/>
                    <a:gd name="connsiteX30" fmla="*/ 812401 w 1589646"/>
                    <a:gd name="connsiteY30" fmla="*/ 823839 h 1765035"/>
                    <a:gd name="connsiteX31" fmla="*/ 938131 w 1589646"/>
                    <a:gd name="connsiteY31" fmla="*/ 1109589 h 1765035"/>
                    <a:gd name="connsiteX32" fmla="*/ 1181971 w 1589646"/>
                    <a:gd name="connsiteY32" fmla="*/ 1364859 h 1765035"/>
                    <a:gd name="connsiteX33" fmla="*/ 1422001 w 1589646"/>
                    <a:gd name="connsiteY33" fmla="*/ 1494399 h 1765035"/>
                    <a:gd name="connsiteX34" fmla="*/ 1555351 w 1589646"/>
                    <a:gd name="connsiteY34" fmla="*/ 1555359 h 1765035"/>
                    <a:gd name="connsiteX0" fmla="*/ 1555351 w 1589646"/>
                    <a:gd name="connsiteY0" fmla="*/ 1555359 h 1765035"/>
                    <a:gd name="connsiteX1" fmla="*/ 1589641 w 1589646"/>
                    <a:gd name="connsiteY1" fmla="*/ 1650609 h 1765035"/>
                    <a:gd name="connsiteX2" fmla="*/ 1555351 w 1589646"/>
                    <a:gd name="connsiteY2" fmla="*/ 1764909 h 1765035"/>
                    <a:gd name="connsiteX3" fmla="*/ 1376281 w 1589646"/>
                    <a:gd name="connsiteY3" fmla="*/ 1627749 h 1765035"/>
                    <a:gd name="connsiteX4" fmla="*/ 995281 w 1589646"/>
                    <a:gd name="connsiteY4" fmla="*/ 1490589 h 1765035"/>
                    <a:gd name="connsiteX5" fmla="*/ 698101 w 1589646"/>
                    <a:gd name="connsiteY5" fmla="*/ 1486779 h 1765035"/>
                    <a:gd name="connsiteX6" fmla="*/ 362821 w 1589646"/>
                    <a:gd name="connsiteY6" fmla="*/ 1559169 h 1765035"/>
                    <a:gd name="connsiteX7" fmla="*/ 149461 w 1589646"/>
                    <a:gd name="connsiteY7" fmla="*/ 1547739 h 1765035"/>
                    <a:gd name="connsiteX8" fmla="*/ 88501 w 1589646"/>
                    <a:gd name="connsiteY8" fmla="*/ 1452489 h 1765035"/>
                    <a:gd name="connsiteX9" fmla="*/ 198991 w 1589646"/>
                    <a:gd name="connsiteY9" fmla="*/ 1330569 h 1765035"/>
                    <a:gd name="connsiteX10" fmla="*/ 560941 w 1589646"/>
                    <a:gd name="connsiteY10" fmla="*/ 1292469 h 1765035"/>
                    <a:gd name="connsiteX11" fmla="*/ 896221 w 1589646"/>
                    <a:gd name="connsiteY11" fmla="*/ 1357239 h 1765035"/>
                    <a:gd name="connsiteX12" fmla="*/ 987661 w 1589646"/>
                    <a:gd name="connsiteY12" fmla="*/ 1372479 h 1765035"/>
                    <a:gd name="connsiteX13" fmla="*/ 892411 w 1589646"/>
                    <a:gd name="connsiteY13" fmla="*/ 1235319 h 1765035"/>
                    <a:gd name="connsiteX14" fmla="*/ 698101 w 1589646"/>
                    <a:gd name="connsiteY14" fmla="*/ 957189 h 1765035"/>
                    <a:gd name="connsiteX15" fmla="*/ 519031 w 1589646"/>
                    <a:gd name="connsiteY15" fmla="*/ 732399 h 1765035"/>
                    <a:gd name="connsiteX16" fmla="*/ 210421 w 1589646"/>
                    <a:gd name="connsiteY16" fmla="*/ 625719 h 1765035"/>
                    <a:gd name="connsiteX17" fmla="*/ 54211 w 1589646"/>
                    <a:gd name="connsiteY17" fmla="*/ 576189 h 1765035"/>
                    <a:gd name="connsiteX18" fmla="*/ 8491 w 1589646"/>
                    <a:gd name="connsiteY18" fmla="*/ 452364 h 1765035"/>
                    <a:gd name="connsiteX19" fmla="*/ 208516 w 1589646"/>
                    <a:gd name="connsiteY19" fmla="*/ 372354 h 1765035"/>
                    <a:gd name="connsiteX20" fmla="*/ 473311 w 1589646"/>
                    <a:gd name="connsiteY20" fmla="*/ 511419 h 1765035"/>
                    <a:gd name="connsiteX21" fmla="*/ 663811 w 1589646"/>
                    <a:gd name="connsiteY21" fmla="*/ 726684 h 1765035"/>
                    <a:gd name="connsiteX22" fmla="*/ 698101 w 1589646"/>
                    <a:gd name="connsiteY22" fmla="*/ 682869 h 1765035"/>
                    <a:gd name="connsiteX23" fmla="*/ 650476 w 1589646"/>
                    <a:gd name="connsiteY23" fmla="*/ 490464 h 1765035"/>
                    <a:gd name="connsiteX24" fmla="*/ 669526 w 1589646"/>
                    <a:gd name="connsiteY24" fmla="*/ 223764 h 1765035"/>
                    <a:gd name="connsiteX25" fmla="*/ 850501 w 1589646"/>
                    <a:gd name="connsiteY25" fmla="*/ 10404 h 1765035"/>
                    <a:gd name="connsiteX26" fmla="*/ 1044811 w 1589646"/>
                    <a:gd name="connsiteY26" fmla="*/ 50409 h 1765035"/>
                    <a:gd name="connsiteX27" fmla="*/ 1090531 w 1589646"/>
                    <a:gd name="connsiteY27" fmla="*/ 200904 h 1765035"/>
                    <a:gd name="connsiteX28" fmla="*/ 915271 w 1589646"/>
                    <a:gd name="connsiteY28" fmla="*/ 345684 h 1765035"/>
                    <a:gd name="connsiteX29" fmla="*/ 799066 w 1589646"/>
                    <a:gd name="connsiteY29" fmla="*/ 522849 h 1765035"/>
                    <a:gd name="connsiteX30" fmla="*/ 812401 w 1589646"/>
                    <a:gd name="connsiteY30" fmla="*/ 823839 h 1765035"/>
                    <a:gd name="connsiteX31" fmla="*/ 938131 w 1589646"/>
                    <a:gd name="connsiteY31" fmla="*/ 1109589 h 1765035"/>
                    <a:gd name="connsiteX32" fmla="*/ 1181971 w 1589646"/>
                    <a:gd name="connsiteY32" fmla="*/ 1364859 h 1765035"/>
                    <a:gd name="connsiteX33" fmla="*/ 1422001 w 1589646"/>
                    <a:gd name="connsiteY33" fmla="*/ 1494399 h 1765035"/>
                    <a:gd name="connsiteX34" fmla="*/ 1555351 w 1589646"/>
                    <a:gd name="connsiteY34" fmla="*/ 1555359 h 1765035"/>
                    <a:gd name="connsiteX0" fmla="*/ 1553804 w 1588099"/>
                    <a:gd name="connsiteY0" fmla="*/ 1555359 h 1765035"/>
                    <a:gd name="connsiteX1" fmla="*/ 1588094 w 1588099"/>
                    <a:gd name="connsiteY1" fmla="*/ 1650609 h 1765035"/>
                    <a:gd name="connsiteX2" fmla="*/ 1553804 w 1588099"/>
                    <a:gd name="connsiteY2" fmla="*/ 1764909 h 1765035"/>
                    <a:gd name="connsiteX3" fmla="*/ 1374734 w 1588099"/>
                    <a:gd name="connsiteY3" fmla="*/ 1627749 h 1765035"/>
                    <a:gd name="connsiteX4" fmla="*/ 993734 w 1588099"/>
                    <a:gd name="connsiteY4" fmla="*/ 1490589 h 1765035"/>
                    <a:gd name="connsiteX5" fmla="*/ 696554 w 1588099"/>
                    <a:gd name="connsiteY5" fmla="*/ 1486779 h 1765035"/>
                    <a:gd name="connsiteX6" fmla="*/ 361274 w 1588099"/>
                    <a:gd name="connsiteY6" fmla="*/ 1559169 h 1765035"/>
                    <a:gd name="connsiteX7" fmla="*/ 147914 w 1588099"/>
                    <a:gd name="connsiteY7" fmla="*/ 1547739 h 1765035"/>
                    <a:gd name="connsiteX8" fmla="*/ 86954 w 1588099"/>
                    <a:gd name="connsiteY8" fmla="*/ 1452489 h 1765035"/>
                    <a:gd name="connsiteX9" fmla="*/ 197444 w 1588099"/>
                    <a:gd name="connsiteY9" fmla="*/ 1330569 h 1765035"/>
                    <a:gd name="connsiteX10" fmla="*/ 559394 w 1588099"/>
                    <a:gd name="connsiteY10" fmla="*/ 1292469 h 1765035"/>
                    <a:gd name="connsiteX11" fmla="*/ 894674 w 1588099"/>
                    <a:gd name="connsiteY11" fmla="*/ 1357239 h 1765035"/>
                    <a:gd name="connsiteX12" fmla="*/ 986114 w 1588099"/>
                    <a:gd name="connsiteY12" fmla="*/ 1372479 h 1765035"/>
                    <a:gd name="connsiteX13" fmla="*/ 890864 w 1588099"/>
                    <a:gd name="connsiteY13" fmla="*/ 1235319 h 1765035"/>
                    <a:gd name="connsiteX14" fmla="*/ 696554 w 1588099"/>
                    <a:gd name="connsiteY14" fmla="*/ 957189 h 1765035"/>
                    <a:gd name="connsiteX15" fmla="*/ 517484 w 1588099"/>
                    <a:gd name="connsiteY15" fmla="*/ 732399 h 1765035"/>
                    <a:gd name="connsiteX16" fmla="*/ 208874 w 1588099"/>
                    <a:gd name="connsiteY16" fmla="*/ 625719 h 1765035"/>
                    <a:gd name="connsiteX17" fmla="*/ 52664 w 1588099"/>
                    <a:gd name="connsiteY17" fmla="*/ 576189 h 1765035"/>
                    <a:gd name="connsiteX18" fmla="*/ 6944 w 1588099"/>
                    <a:gd name="connsiteY18" fmla="*/ 452364 h 1765035"/>
                    <a:gd name="connsiteX19" fmla="*/ 184109 w 1588099"/>
                    <a:gd name="connsiteY19" fmla="*/ 366639 h 1765035"/>
                    <a:gd name="connsiteX20" fmla="*/ 471764 w 1588099"/>
                    <a:gd name="connsiteY20" fmla="*/ 511419 h 1765035"/>
                    <a:gd name="connsiteX21" fmla="*/ 662264 w 1588099"/>
                    <a:gd name="connsiteY21" fmla="*/ 726684 h 1765035"/>
                    <a:gd name="connsiteX22" fmla="*/ 696554 w 1588099"/>
                    <a:gd name="connsiteY22" fmla="*/ 682869 h 1765035"/>
                    <a:gd name="connsiteX23" fmla="*/ 648929 w 1588099"/>
                    <a:gd name="connsiteY23" fmla="*/ 490464 h 1765035"/>
                    <a:gd name="connsiteX24" fmla="*/ 667979 w 1588099"/>
                    <a:gd name="connsiteY24" fmla="*/ 223764 h 1765035"/>
                    <a:gd name="connsiteX25" fmla="*/ 848954 w 1588099"/>
                    <a:gd name="connsiteY25" fmla="*/ 10404 h 1765035"/>
                    <a:gd name="connsiteX26" fmla="*/ 1043264 w 1588099"/>
                    <a:gd name="connsiteY26" fmla="*/ 50409 h 1765035"/>
                    <a:gd name="connsiteX27" fmla="*/ 1088984 w 1588099"/>
                    <a:gd name="connsiteY27" fmla="*/ 200904 h 1765035"/>
                    <a:gd name="connsiteX28" fmla="*/ 913724 w 1588099"/>
                    <a:gd name="connsiteY28" fmla="*/ 345684 h 1765035"/>
                    <a:gd name="connsiteX29" fmla="*/ 797519 w 1588099"/>
                    <a:gd name="connsiteY29" fmla="*/ 522849 h 1765035"/>
                    <a:gd name="connsiteX30" fmla="*/ 810854 w 1588099"/>
                    <a:gd name="connsiteY30" fmla="*/ 823839 h 1765035"/>
                    <a:gd name="connsiteX31" fmla="*/ 936584 w 1588099"/>
                    <a:gd name="connsiteY31" fmla="*/ 1109589 h 1765035"/>
                    <a:gd name="connsiteX32" fmla="*/ 1180424 w 1588099"/>
                    <a:gd name="connsiteY32" fmla="*/ 1364859 h 1765035"/>
                    <a:gd name="connsiteX33" fmla="*/ 1420454 w 1588099"/>
                    <a:gd name="connsiteY33" fmla="*/ 1494399 h 1765035"/>
                    <a:gd name="connsiteX34" fmla="*/ 1553804 w 1588099"/>
                    <a:gd name="connsiteY34" fmla="*/ 1555359 h 1765035"/>
                    <a:gd name="connsiteX0" fmla="*/ 1553804 w 1588099"/>
                    <a:gd name="connsiteY0" fmla="*/ 1555359 h 1765035"/>
                    <a:gd name="connsiteX1" fmla="*/ 1588094 w 1588099"/>
                    <a:gd name="connsiteY1" fmla="*/ 1650609 h 1765035"/>
                    <a:gd name="connsiteX2" fmla="*/ 1553804 w 1588099"/>
                    <a:gd name="connsiteY2" fmla="*/ 1764909 h 1765035"/>
                    <a:gd name="connsiteX3" fmla="*/ 1374734 w 1588099"/>
                    <a:gd name="connsiteY3" fmla="*/ 1627749 h 1765035"/>
                    <a:gd name="connsiteX4" fmla="*/ 993734 w 1588099"/>
                    <a:gd name="connsiteY4" fmla="*/ 1490589 h 1765035"/>
                    <a:gd name="connsiteX5" fmla="*/ 696554 w 1588099"/>
                    <a:gd name="connsiteY5" fmla="*/ 1486779 h 1765035"/>
                    <a:gd name="connsiteX6" fmla="*/ 361274 w 1588099"/>
                    <a:gd name="connsiteY6" fmla="*/ 1559169 h 1765035"/>
                    <a:gd name="connsiteX7" fmla="*/ 147914 w 1588099"/>
                    <a:gd name="connsiteY7" fmla="*/ 1547739 h 1765035"/>
                    <a:gd name="connsiteX8" fmla="*/ 86954 w 1588099"/>
                    <a:gd name="connsiteY8" fmla="*/ 1452489 h 1765035"/>
                    <a:gd name="connsiteX9" fmla="*/ 197444 w 1588099"/>
                    <a:gd name="connsiteY9" fmla="*/ 1330569 h 1765035"/>
                    <a:gd name="connsiteX10" fmla="*/ 559394 w 1588099"/>
                    <a:gd name="connsiteY10" fmla="*/ 1292469 h 1765035"/>
                    <a:gd name="connsiteX11" fmla="*/ 894674 w 1588099"/>
                    <a:gd name="connsiteY11" fmla="*/ 1357239 h 1765035"/>
                    <a:gd name="connsiteX12" fmla="*/ 986114 w 1588099"/>
                    <a:gd name="connsiteY12" fmla="*/ 1372479 h 1765035"/>
                    <a:gd name="connsiteX13" fmla="*/ 890864 w 1588099"/>
                    <a:gd name="connsiteY13" fmla="*/ 1235319 h 1765035"/>
                    <a:gd name="connsiteX14" fmla="*/ 696554 w 1588099"/>
                    <a:gd name="connsiteY14" fmla="*/ 957189 h 1765035"/>
                    <a:gd name="connsiteX15" fmla="*/ 517484 w 1588099"/>
                    <a:gd name="connsiteY15" fmla="*/ 732399 h 1765035"/>
                    <a:gd name="connsiteX16" fmla="*/ 208874 w 1588099"/>
                    <a:gd name="connsiteY16" fmla="*/ 625719 h 1765035"/>
                    <a:gd name="connsiteX17" fmla="*/ 52664 w 1588099"/>
                    <a:gd name="connsiteY17" fmla="*/ 576189 h 1765035"/>
                    <a:gd name="connsiteX18" fmla="*/ 6944 w 1588099"/>
                    <a:gd name="connsiteY18" fmla="*/ 452364 h 1765035"/>
                    <a:gd name="connsiteX19" fmla="*/ 184109 w 1588099"/>
                    <a:gd name="connsiteY19" fmla="*/ 366639 h 1765035"/>
                    <a:gd name="connsiteX20" fmla="*/ 471764 w 1588099"/>
                    <a:gd name="connsiteY20" fmla="*/ 511419 h 1765035"/>
                    <a:gd name="connsiteX21" fmla="*/ 662264 w 1588099"/>
                    <a:gd name="connsiteY21" fmla="*/ 726684 h 1765035"/>
                    <a:gd name="connsiteX22" fmla="*/ 696554 w 1588099"/>
                    <a:gd name="connsiteY22" fmla="*/ 682869 h 1765035"/>
                    <a:gd name="connsiteX23" fmla="*/ 648929 w 1588099"/>
                    <a:gd name="connsiteY23" fmla="*/ 490464 h 1765035"/>
                    <a:gd name="connsiteX24" fmla="*/ 667979 w 1588099"/>
                    <a:gd name="connsiteY24" fmla="*/ 223764 h 1765035"/>
                    <a:gd name="connsiteX25" fmla="*/ 848954 w 1588099"/>
                    <a:gd name="connsiteY25" fmla="*/ 10404 h 1765035"/>
                    <a:gd name="connsiteX26" fmla="*/ 1043264 w 1588099"/>
                    <a:gd name="connsiteY26" fmla="*/ 50409 h 1765035"/>
                    <a:gd name="connsiteX27" fmla="*/ 1088984 w 1588099"/>
                    <a:gd name="connsiteY27" fmla="*/ 200904 h 1765035"/>
                    <a:gd name="connsiteX28" fmla="*/ 913724 w 1588099"/>
                    <a:gd name="connsiteY28" fmla="*/ 345684 h 1765035"/>
                    <a:gd name="connsiteX29" fmla="*/ 797519 w 1588099"/>
                    <a:gd name="connsiteY29" fmla="*/ 522849 h 1765035"/>
                    <a:gd name="connsiteX30" fmla="*/ 810854 w 1588099"/>
                    <a:gd name="connsiteY30" fmla="*/ 823839 h 1765035"/>
                    <a:gd name="connsiteX31" fmla="*/ 936584 w 1588099"/>
                    <a:gd name="connsiteY31" fmla="*/ 1109589 h 1765035"/>
                    <a:gd name="connsiteX32" fmla="*/ 1180424 w 1588099"/>
                    <a:gd name="connsiteY32" fmla="*/ 1364859 h 1765035"/>
                    <a:gd name="connsiteX33" fmla="*/ 1420454 w 1588099"/>
                    <a:gd name="connsiteY33" fmla="*/ 1494399 h 1765035"/>
                    <a:gd name="connsiteX34" fmla="*/ 1553804 w 1588099"/>
                    <a:gd name="connsiteY34" fmla="*/ 1555359 h 1765035"/>
                    <a:gd name="connsiteX0" fmla="*/ 1554025 w 1588320"/>
                    <a:gd name="connsiteY0" fmla="*/ 1555359 h 1765035"/>
                    <a:gd name="connsiteX1" fmla="*/ 1588315 w 1588320"/>
                    <a:gd name="connsiteY1" fmla="*/ 1650609 h 1765035"/>
                    <a:gd name="connsiteX2" fmla="*/ 1554025 w 1588320"/>
                    <a:gd name="connsiteY2" fmla="*/ 1764909 h 1765035"/>
                    <a:gd name="connsiteX3" fmla="*/ 1374955 w 1588320"/>
                    <a:gd name="connsiteY3" fmla="*/ 1627749 h 1765035"/>
                    <a:gd name="connsiteX4" fmla="*/ 993955 w 1588320"/>
                    <a:gd name="connsiteY4" fmla="*/ 1490589 h 1765035"/>
                    <a:gd name="connsiteX5" fmla="*/ 696775 w 1588320"/>
                    <a:gd name="connsiteY5" fmla="*/ 1486779 h 1765035"/>
                    <a:gd name="connsiteX6" fmla="*/ 361495 w 1588320"/>
                    <a:gd name="connsiteY6" fmla="*/ 1559169 h 1765035"/>
                    <a:gd name="connsiteX7" fmla="*/ 148135 w 1588320"/>
                    <a:gd name="connsiteY7" fmla="*/ 1547739 h 1765035"/>
                    <a:gd name="connsiteX8" fmla="*/ 87175 w 1588320"/>
                    <a:gd name="connsiteY8" fmla="*/ 1452489 h 1765035"/>
                    <a:gd name="connsiteX9" fmla="*/ 197665 w 1588320"/>
                    <a:gd name="connsiteY9" fmla="*/ 1330569 h 1765035"/>
                    <a:gd name="connsiteX10" fmla="*/ 559615 w 1588320"/>
                    <a:gd name="connsiteY10" fmla="*/ 1292469 h 1765035"/>
                    <a:gd name="connsiteX11" fmla="*/ 894895 w 1588320"/>
                    <a:gd name="connsiteY11" fmla="*/ 1357239 h 1765035"/>
                    <a:gd name="connsiteX12" fmla="*/ 986335 w 1588320"/>
                    <a:gd name="connsiteY12" fmla="*/ 1372479 h 1765035"/>
                    <a:gd name="connsiteX13" fmla="*/ 891085 w 1588320"/>
                    <a:gd name="connsiteY13" fmla="*/ 1235319 h 1765035"/>
                    <a:gd name="connsiteX14" fmla="*/ 696775 w 1588320"/>
                    <a:gd name="connsiteY14" fmla="*/ 957189 h 1765035"/>
                    <a:gd name="connsiteX15" fmla="*/ 517705 w 1588320"/>
                    <a:gd name="connsiteY15" fmla="*/ 732399 h 1765035"/>
                    <a:gd name="connsiteX16" fmla="*/ 220525 w 1588320"/>
                    <a:gd name="connsiteY16" fmla="*/ 623814 h 1765035"/>
                    <a:gd name="connsiteX17" fmla="*/ 52885 w 1588320"/>
                    <a:gd name="connsiteY17" fmla="*/ 576189 h 1765035"/>
                    <a:gd name="connsiteX18" fmla="*/ 7165 w 1588320"/>
                    <a:gd name="connsiteY18" fmla="*/ 452364 h 1765035"/>
                    <a:gd name="connsiteX19" fmla="*/ 184330 w 1588320"/>
                    <a:gd name="connsiteY19" fmla="*/ 366639 h 1765035"/>
                    <a:gd name="connsiteX20" fmla="*/ 471985 w 1588320"/>
                    <a:gd name="connsiteY20" fmla="*/ 511419 h 1765035"/>
                    <a:gd name="connsiteX21" fmla="*/ 662485 w 1588320"/>
                    <a:gd name="connsiteY21" fmla="*/ 726684 h 1765035"/>
                    <a:gd name="connsiteX22" fmla="*/ 696775 w 1588320"/>
                    <a:gd name="connsiteY22" fmla="*/ 682869 h 1765035"/>
                    <a:gd name="connsiteX23" fmla="*/ 649150 w 1588320"/>
                    <a:gd name="connsiteY23" fmla="*/ 490464 h 1765035"/>
                    <a:gd name="connsiteX24" fmla="*/ 668200 w 1588320"/>
                    <a:gd name="connsiteY24" fmla="*/ 223764 h 1765035"/>
                    <a:gd name="connsiteX25" fmla="*/ 849175 w 1588320"/>
                    <a:gd name="connsiteY25" fmla="*/ 10404 h 1765035"/>
                    <a:gd name="connsiteX26" fmla="*/ 1043485 w 1588320"/>
                    <a:gd name="connsiteY26" fmla="*/ 50409 h 1765035"/>
                    <a:gd name="connsiteX27" fmla="*/ 1089205 w 1588320"/>
                    <a:gd name="connsiteY27" fmla="*/ 200904 h 1765035"/>
                    <a:gd name="connsiteX28" fmla="*/ 913945 w 1588320"/>
                    <a:gd name="connsiteY28" fmla="*/ 345684 h 1765035"/>
                    <a:gd name="connsiteX29" fmla="*/ 797740 w 1588320"/>
                    <a:gd name="connsiteY29" fmla="*/ 522849 h 1765035"/>
                    <a:gd name="connsiteX30" fmla="*/ 811075 w 1588320"/>
                    <a:gd name="connsiteY30" fmla="*/ 823839 h 1765035"/>
                    <a:gd name="connsiteX31" fmla="*/ 936805 w 1588320"/>
                    <a:gd name="connsiteY31" fmla="*/ 1109589 h 1765035"/>
                    <a:gd name="connsiteX32" fmla="*/ 1180645 w 1588320"/>
                    <a:gd name="connsiteY32" fmla="*/ 1364859 h 1765035"/>
                    <a:gd name="connsiteX33" fmla="*/ 1420675 w 1588320"/>
                    <a:gd name="connsiteY33" fmla="*/ 1494399 h 1765035"/>
                    <a:gd name="connsiteX34" fmla="*/ 1554025 w 1588320"/>
                    <a:gd name="connsiteY34" fmla="*/ 1555359 h 1765035"/>
                    <a:gd name="connsiteX0" fmla="*/ 1554025 w 1588320"/>
                    <a:gd name="connsiteY0" fmla="*/ 1555359 h 1765035"/>
                    <a:gd name="connsiteX1" fmla="*/ 1588315 w 1588320"/>
                    <a:gd name="connsiteY1" fmla="*/ 1650609 h 1765035"/>
                    <a:gd name="connsiteX2" fmla="*/ 1554025 w 1588320"/>
                    <a:gd name="connsiteY2" fmla="*/ 1764909 h 1765035"/>
                    <a:gd name="connsiteX3" fmla="*/ 1374955 w 1588320"/>
                    <a:gd name="connsiteY3" fmla="*/ 1627749 h 1765035"/>
                    <a:gd name="connsiteX4" fmla="*/ 993955 w 1588320"/>
                    <a:gd name="connsiteY4" fmla="*/ 1490589 h 1765035"/>
                    <a:gd name="connsiteX5" fmla="*/ 696775 w 1588320"/>
                    <a:gd name="connsiteY5" fmla="*/ 1486779 h 1765035"/>
                    <a:gd name="connsiteX6" fmla="*/ 361495 w 1588320"/>
                    <a:gd name="connsiteY6" fmla="*/ 1559169 h 1765035"/>
                    <a:gd name="connsiteX7" fmla="*/ 148135 w 1588320"/>
                    <a:gd name="connsiteY7" fmla="*/ 1547739 h 1765035"/>
                    <a:gd name="connsiteX8" fmla="*/ 87175 w 1588320"/>
                    <a:gd name="connsiteY8" fmla="*/ 1452489 h 1765035"/>
                    <a:gd name="connsiteX9" fmla="*/ 197665 w 1588320"/>
                    <a:gd name="connsiteY9" fmla="*/ 1330569 h 1765035"/>
                    <a:gd name="connsiteX10" fmla="*/ 559615 w 1588320"/>
                    <a:gd name="connsiteY10" fmla="*/ 1292469 h 1765035"/>
                    <a:gd name="connsiteX11" fmla="*/ 894895 w 1588320"/>
                    <a:gd name="connsiteY11" fmla="*/ 1357239 h 1765035"/>
                    <a:gd name="connsiteX12" fmla="*/ 986335 w 1588320"/>
                    <a:gd name="connsiteY12" fmla="*/ 1372479 h 1765035"/>
                    <a:gd name="connsiteX13" fmla="*/ 891085 w 1588320"/>
                    <a:gd name="connsiteY13" fmla="*/ 1235319 h 1765035"/>
                    <a:gd name="connsiteX14" fmla="*/ 696775 w 1588320"/>
                    <a:gd name="connsiteY14" fmla="*/ 957189 h 1765035"/>
                    <a:gd name="connsiteX15" fmla="*/ 517705 w 1588320"/>
                    <a:gd name="connsiteY15" fmla="*/ 732399 h 1765035"/>
                    <a:gd name="connsiteX16" fmla="*/ 220525 w 1588320"/>
                    <a:gd name="connsiteY16" fmla="*/ 623814 h 1765035"/>
                    <a:gd name="connsiteX17" fmla="*/ 52885 w 1588320"/>
                    <a:gd name="connsiteY17" fmla="*/ 576189 h 1765035"/>
                    <a:gd name="connsiteX18" fmla="*/ 7165 w 1588320"/>
                    <a:gd name="connsiteY18" fmla="*/ 452364 h 1765035"/>
                    <a:gd name="connsiteX19" fmla="*/ 184330 w 1588320"/>
                    <a:gd name="connsiteY19" fmla="*/ 366639 h 1765035"/>
                    <a:gd name="connsiteX20" fmla="*/ 471985 w 1588320"/>
                    <a:gd name="connsiteY20" fmla="*/ 511419 h 1765035"/>
                    <a:gd name="connsiteX21" fmla="*/ 662485 w 1588320"/>
                    <a:gd name="connsiteY21" fmla="*/ 726684 h 1765035"/>
                    <a:gd name="connsiteX22" fmla="*/ 696775 w 1588320"/>
                    <a:gd name="connsiteY22" fmla="*/ 682869 h 1765035"/>
                    <a:gd name="connsiteX23" fmla="*/ 649150 w 1588320"/>
                    <a:gd name="connsiteY23" fmla="*/ 490464 h 1765035"/>
                    <a:gd name="connsiteX24" fmla="*/ 668200 w 1588320"/>
                    <a:gd name="connsiteY24" fmla="*/ 223764 h 1765035"/>
                    <a:gd name="connsiteX25" fmla="*/ 849175 w 1588320"/>
                    <a:gd name="connsiteY25" fmla="*/ 10404 h 1765035"/>
                    <a:gd name="connsiteX26" fmla="*/ 1043485 w 1588320"/>
                    <a:gd name="connsiteY26" fmla="*/ 50409 h 1765035"/>
                    <a:gd name="connsiteX27" fmla="*/ 1089205 w 1588320"/>
                    <a:gd name="connsiteY27" fmla="*/ 200904 h 1765035"/>
                    <a:gd name="connsiteX28" fmla="*/ 913945 w 1588320"/>
                    <a:gd name="connsiteY28" fmla="*/ 345684 h 1765035"/>
                    <a:gd name="connsiteX29" fmla="*/ 797740 w 1588320"/>
                    <a:gd name="connsiteY29" fmla="*/ 522849 h 1765035"/>
                    <a:gd name="connsiteX30" fmla="*/ 811075 w 1588320"/>
                    <a:gd name="connsiteY30" fmla="*/ 823839 h 1765035"/>
                    <a:gd name="connsiteX31" fmla="*/ 936805 w 1588320"/>
                    <a:gd name="connsiteY31" fmla="*/ 1109589 h 1765035"/>
                    <a:gd name="connsiteX32" fmla="*/ 1180645 w 1588320"/>
                    <a:gd name="connsiteY32" fmla="*/ 1364859 h 1765035"/>
                    <a:gd name="connsiteX33" fmla="*/ 1420675 w 1588320"/>
                    <a:gd name="connsiteY33" fmla="*/ 1494399 h 1765035"/>
                    <a:gd name="connsiteX34" fmla="*/ 1554025 w 1588320"/>
                    <a:gd name="connsiteY34" fmla="*/ 1555359 h 1765035"/>
                    <a:gd name="connsiteX0" fmla="*/ 1554896 w 1589191"/>
                    <a:gd name="connsiteY0" fmla="*/ 1555359 h 1765035"/>
                    <a:gd name="connsiteX1" fmla="*/ 1589186 w 1589191"/>
                    <a:gd name="connsiteY1" fmla="*/ 1650609 h 1765035"/>
                    <a:gd name="connsiteX2" fmla="*/ 1554896 w 1589191"/>
                    <a:gd name="connsiteY2" fmla="*/ 1764909 h 1765035"/>
                    <a:gd name="connsiteX3" fmla="*/ 1375826 w 1589191"/>
                    <a:gd name="connsiteY3" fmla="*/ 1627749 h 1765035"/>
                    <a:gd name="connsiteX4" fmla="*/ 994826 w 1589191"/>
                    <a:gd name="connsiteY4" fmla="*/ 1490589 h 1765035"/>
                    <a:gd name="connsiteX5" fmla="*/ 697646 w 1589191"/>
                    <a:gd name="connsiteY5" fmla="*/ 1486779 h 1765035"/>
                    <a:gd name="connsiteX6" fmla="*/ 362366 w 1589191"/>
                    <a:gd name="connsiteY6" fmla="*/ 1559169 h 1765035"/>
                    <a:gd name="connsiteX7" fmla="*/ 149006 w 1589191"/>
                    <a:gd name="connsiteY7" fmla="*/ 1547739 h 1765035"/>
                    <a:gd name="connsiteX8" fmla="*/ 88046 w 1589191"/>
                    <a:gd name="connsiteY8" fmla="*/ 1452489 h 1765035"/>
                    <a:gd name="connsiteX9" fmla="*/ 198536 w 1589191"/>
                    <a:gd name="connsiteY9" fmla="*/ 1330569 h 1765035"/>
                    <a:gd name="connsiteX10" fmla="*/ 560486 w 1589191"/>
                    <a:gd name="connsiteY10" fmla="*/ 1292469 h 1765035"/>
                    <a:gd name="connsiteX11" fmla="*/ 895766 w 1589191"/>
                    <a:gd name="connsiteY11" fmla="*/ 1357239 h 1765035"/>
                    <a:gd name="connsiteX12" fmla="*/ 987206 w 1589191"/>
                    <a:gd name="connsiteY12" fmla="*/ 1372479 h 1765035"/>
                    <a:gd name="connsiteX13" fmla="*/ 891956 w 1589191"/>
                    <a:gd name="connsiteY13" fmla="*/ 1235319 h 1765035"/>
                    <a:gd name="connsiteX14" fmla="*/ 697646 w 1589191"/>
                    <a:gd name="connsiteY14" fmla="*/ 957189 h 1765035"/>
                    <a:gd name="connsiteX15" fmla="*/ 518576 w 1589191"/>
                    <a:gd name="connsiteY15" fmla="*/ 732399 h 1765035"/>
                    <a:gd name="connsiteX16" fmla="*/ 261401 w 1589191"/>
                    <a:gd name="connsiteY16" fmla="*/ 633339 h 1765035"/>
                    <a:gd name="connsiteX17" fmla="*/ 53756 w 1589191"/>
                    <a:gd name="connsiteY17" fmla="*/ 576189 h 1765035"/>
                    <a:gd name="connsiteX18" fmla="*/ 8036 w 1589191"/>
                    <a:gd name="connsiteY18" fmla="*/ 452364 h 1765035"/>
                    <a:gd name="connsiteX19" fmla="*/ 185201 w 1589191"/>
                    <a:gd name="connsiteY19" fmla="*/ 366639 h 1765035"/>
                    <a:gd name="connsiteX20" fmla="*/ 472856 w 1589191"/>
                    <a:gd name="connsiteY20" fmla="*/ 511419 h 1765035"/>
                    <a:gd name="connsiteX21" fmla="*/ 663356 w 1589191"/>
                    <a:gd name="connsiteY21" fmla="*/ 726684 h 1765035"/>
                    <a:gd name="connsiteX22" fmla="*/ 697646 w 1589191"/>
                    <a:gd name="connsiteY22" fmla="*/ 682869 h 1765035"/>
                    <a:gd name="connsiteX23" fmla="*/ 650021 w 1589191"/>
                    <a:gd name="connsiteY23" fmla="*/ 490464 h 1765035"/>
                    <a:gd name="connsiteX24" fmla="*/ 669071 w 1589191"/>
                    <a:gd name="connsiteY24" fmla="*/ 223764 h 1765035"/>
                    <a:gd name="connsiteX25" fmla="*/ 850046 w 1589191"/>
                    <a:gd name="connsiteY25" fmla="*/ 10404 h 1765035"/>
                    <a:gd name="connsiteX26" fmla="*/ 1044356 w 1589191"/>
                    <a:gd name="connsiteY26" fmla="*/ 50409 h 1765035"/>
                    <a:gd name="connsiteX27" fmla="*/ 1090076 w 1589191"/>
                    <a:gd name="connsiteY27" fmla="*/ 200904 h 1765035"/>
                    <a:gd name="connsiteX28" fmla="*/ 914816 w 1589191"/>
                    <a:gd name="connsiteY28" fmla="*/ 345684 h 1765035"/>
                    <a:gd name="connsiteX29" fmla="*/ 798611 w 1589191"/>
                    <a:gd name="connsiteY29" fmla="*/ 522849 h 1765035"/>
                    <a:gd name="connsiteX30" fmla="*/ 811946 w 1589191"/>
                    <a:gd name="connsiteY30" fmla="*/ 823839 h 1765035"/>
                    <a:gd name="connsiteX31" fmla="*/ 937676 w 1589191"/>
                    <a:gd name="connsiteY31" fmla="*/ 1109589 h 1765035"/>
                    <a:gd name="connsiteX32" fmla="*/ 1181516 w 1589191"/>
                    <a:gd name="connsiteY32" fmla="*/ 1364859 h 1765035"/>
                    <a:gd name="connsiteX33" fmla="*/ 1421546 w 1589191"/>
                    <a:gd name="connsiteY33" fmla="*/ 1494399 h 1765035"/>
                    <a:gd name="connsiteX34" fmla="*/ 1554896 w 1589191"/>
                    <a:gd name="connsiteY34" fmla="*/ 1555359 h 1765035"/>
                    <a:gd name="connsiteX0" fmla="*/ 1554896 w 1589191"/>
                    <a:gd name="connsiteY0" fmla="*/ 1555359 h 1765035"/>
                    <a:gd name="connsiteX1" fmla="*/ 1589186 w 1589191"/>
                    <a:gd name="connsiteY1" fmla="*/ 1650609 h 1765035"/>
                    <a:gd name="connsiteX2" fmla="*/ 1554896 w 1589191"/>
                    <a:gd name="connsiteY2" fmla="*/ 1764909 h 1765035"/>
                    <a:gd name="connsiteX3" fmla="*/ 1375826 w 1589191"/>
                    <a:gd name="connsiteY3" fmla="*/ 1627749 h 1765035"/>
                    <a:gd name="connsiteX4" fmla="*/ 994826 w 1589191"/>
                    <a:gd name="connsiteY4" fmla="*/ 1490589 h 1765035"/>
                    <a:gd name="connsiteX5" fmla="*/ 697646 w 1589191"/>
                    <a:gd name="connsiteY5" fmla="*/ 1486779 h 1765035"/>
                    <a:gd name="connsiteX6" fmla="*/ 362366 w 1589191"/>
                    <a:gd name="connsiteY6" fmla="*/ 1559169 h 1765035"/>
                    <a:gd name="connsiteX7" fmla="*/ 149006 w 1589191"/>
                    <a:gd name="connsiteY7" fmla="*/ 1547739 h 1765035"/>
                    <a:gd name="connsiteX8" fmla="*/ 88046 w 1589191"/>
                    <a:gd name="connsiteY8" fmla="*/ 1452489 h 1765035"/>
                    <a:gd name="connsiteX9" fmla="*/ 198536 w 1589191"/>
                    <a:gd name="connsiteY9" fmla="*/ 1330569 h 1765035"/>
                    <a:gd name="connsiteX10" fmla="*/ 560486 w 1589191"/>
                    <a:gd name="connsiteY10" fmla="*/ 1292469 h 1765035"/>
                    <a:gd name="connsiteX11" fmla="*/ 895766 w 1589191"/>
                    <a:gd name="connsiteY11" fmla="*/ 1357239 h 1765035"/>
                    <a:gd name="connsiteX12" fmla="*/ 987206 w 1589191"/>
                    <a:gd name="connsiteY12" fmla="*/ 1372479 h 1765035"/>
                    <a:gd name="connsiteX13" fmla="*/ 891956 w 1589191"/>
                    <a:gd name="connsiteY13" fmla="*/ 1235319 h 1765035"/>
                    <a:gd name="connsiteX14" fmla="*/ 697646 w 1589191"/>
                    <a:gd name="connsiteY14" fmla="*/ 957189 h 1765035"/>
                    <a:gd name="connsiteX15" fmla="*/ 518576 w 1589191"/>
                    <a:gd name="connsiteY15" fmla="*/ 732399 h 1765035"/>
                    <a:gd name="connsiteX16" fmla="*/ 261401 w 1589191"/>
                    <a:gd name="connsiteY16" fmla="*/ 633339 h 1765035"/>
                    <a:gd name="connsiteX17" fmla="*/ 53756 w 1589191"/>
                    <a:gd name="connsiteY17" fmla="*/ 576189 h 1765035"/>
                    <a:gd name="connsiteX18" fmla="*/ 8036 w 1589191"/>
                    <a:gd name="connsiteY18" fmla="*/ 452364 h 1765035"/>
                    <a:gd name="connsiteX19" fmla="*/ 185201 w 1589191"/>
                    <a:gd name="connsiteY19" fmla="*/ 366639 h 1765035"/>
                    <a:gd name="connsiteX20" fmla="*/ 472856 w 1589191"/>
                    <a:gd name="connsiteY20" fmla="*/ 511419 h 1765035"/>
                    <a:gd name="connsiteX21" fmla="*/ 663356 w 1589191"/>
                    <a:gd name="connsiteY21" fmla="*/ 726684 h 1765035"/>
                    <a:gd name="connsiteX22" fmla="*/ 697646 w 1589191"/>
                    <a:gd name="connsiteY22" fmla="*/ 682869 h 1765035"/>
                    <a:gd name="connsiteX23" fmla="*/ 650021 w 1589191"/>
                    <a:gd name="connsiteY23" fmla="*/ 490464 h 1765035"/>
                    <a:gd name="connsiteX24" fmla="*/ 669071 w 1589191"/>
                    <a:gd name="connsiteY24" fmla="*/ 223764 h 1765035"/>
                    <a:gd name="connsiteX25" fmla="*/ 850046 w 1589191"/>
                    <a:gd name="connsiteY25" fmla="*/ 10404 h 1765035"/>
                    <a:gd name="connsiteX26" fmla="*/ 1044356 w 1589191"/>
                    <a:gd name="connsiteY26" fmla="*/ 50409 h 1765035"/>
                    <a:gd name="connsiteX27" fmla="*/ 1090076 w 1589191"/>
                    <a:gd name="connsiteY27" fmla="*/ 200904 h 1765035"/>
                    <a:gd name="connsiteX28" fmla="*/ 914816 w 1589191"/>
                    <a:gd name="connsiteY28" fmla="*/ 345684 h 1765035"/>
                    <a:gd name="connsiteX29" fmla="*/ 798611 w 1589191"/>
                    <a:gd name="connsiteY29" fmla="*/ 522849 h 1765035"/>
                    <a:gd name="connsiteX30" fmla="*/ 811946 w 1589191"/>
                    <a:gd name="connsiteY30" fmla="*/ 823839 h 1765035"/>
                    <a:gd name="connsiteX31" fmla="*/ 937676 w 1589191"/>
                    <a:gd name="connsiteY31" fmla="*/ 1109589 h 1765035"/>
                    <a:gd name="connsiteX32" fmla="*/ 1181516 w 1589191"/>
                    <a:gd name="connsiteY32" fmla="*/ 1364859 h 1765035"/>
                    <a:gd name="connsiteX33" fmla="*/ 1421546 w 1589191"/>
                    <a:gd name="connsiteY33" fmla="*/ 1494399 h 1765035"/>
                    <a:gd name="connsiteX34" fmla="*/ 1554896 w 1589191"/>
                    <a:gd name="connsiteY34" fmla="*/ 1555359 h 1765035"/>
                    <a:gd name="connsiteX0" fmla="*/ 1554590 w 1588885"/>
                    <a:gd name="connsiteY0" fmla="*/ 1555359 h 1765035"/>
                    <a:gd name="connsiteX1" fmla="*/ 1588880 w 1588885"/>
                    <a:gd name="connsiteY1" fmla="*/ 1650609 h 1765035"/>
                    <a:gd name="connsiteX2" fmla="*/ 1554590 w 1588885"/>
                    <a:gd name="connsiteY2" fmla="*/ 1764909 h 1765035"/>
                    <a:gd name="connsiteX3" fmla="*/ 1375520 w 1588885"/>
                    <a:gd name="connsiteY3" fmla="*/ 1627749 h 1765035"/>
                    <a:gd name="connsiteX4" fmla="*/ 994520 w 1588885"/>
                    <a:gd name="connsiteY4" fmla="*/ 1490589 h 1765035"/>
                    <a:gd name="connsiteX5" fmla="*/ 697340 w 1588885"/>
                    <a:gd name="connsiteY5" fmla="*/ 1486779 h 1765035"/>
                    <a:gd name="connsiteX6" fmla="*/ 362060 w 1588885"/>
                    <a:gd name="connsiteY6" fmla="*/ 1559169 h 1765035"/>
                    <a:gd name="connsiteX7" fmla="*/ 148700 w 1588885"/>
                    <a:gd name="connsiteY7" fmla="*/ 1547739 h 1765035"/>
                    <a:gd name="connsiteX8" fmla="*/ 87740 w 1588885"/>
                    <a:gd name="connsiteY8" fmla="*/ 1452489 h 1765035"/>
                    <a:gd name="connsiteX9" fmla="*/ 198230 w 1588885"/>
                    <a:gd name="connsiteY9" fmla="*/ 1330569 h 1765035"/>
                    <a:gd name="connsiteX10" fmla="*/ 560180 w 1588885"/>
                    <a:gd name="connsiteY10" fmla="*/ 1292469 h 1765035"/>
                    <a:gd name="connsiteX11" fmla="*/ 895460 w 1588885"/>
                    <a:gd name="connsiteY11" fmla="*/ 1357239 h 1765035"/>
                    <a:gd name="connsiteX12" fmla="*/ 986900 w 1588885"/>
                    <a:gd name="connsiteY12" fmla="*/ 1372479 h 1765035"/>
                    <a:gd name="connsiteX13" fmla="*/ 891650 w 1588885"/>
                    <a:gd name="connsiteY13" fmla="*/ 1235319 h 1765035"/>
                    <a:gd name="connsiteX14" fmla="*/ 697340 w 1588885"/>
                    <a:gd name="connsiteY14" fmla="*/ 957189 h 1765035"/>
                    <a:gd name="connsiteX15" fmla="*/ 518270 w 1588885"/>
                    <a:gd name="connsiteY15" fmla="*/ 732399 h 1765035"/>
                    <a:gd name="connsiteX16" fmla="*/ 247760 w 1588885"/>
                    <a:gd name="connsiteY16" fmla="*/ 610479 h 1765035"/>
                    <a:gd name="connsiteX17" fmla="*/ 53450 w 1588885"/>
                    <a:gd name="connsiteY17" fmla="*/ 576189 h 1765035"/>
                    <a:gd name="connsiteX18" fmla="*/ 7730 w 1588885"/>
                    <a:gd name="connsiteY18" fmla="*/ 452364 h 1765035"/>
                    <a:gd name="connsiteX19" fmla="*/ 184895 w 1588885"/>
                    <a:gd name="connsiteY19" fmla="*/ 366639 h 1765035"/>
                    <a:gd name="connsiteX20" fmla="*/ 472550 w 1588885"/>
                    <a:gd name="connsiteY20" fmla="*/ 511419 h 1765035"/>
                    <a:gd name="connsiteX21" fmla="*/ 663050 w 1588885"/>
                    <a:gd name="connsiteY21" fmla="*/ 726684 h 1765035"/>
                    <a:gd name="connsiteX22" fmla="*/ 697340 w 1588885"/>
                    <a:gd name="connsiteY22" fmla="*/ 682869 h 1765035"/>
                    <a:gd name="connsiteX23" fmla="*/ 649715 w 1588885"/>
                    <a:gd name="connsiteY23" fmla="*/ 490464 h 1765035"/>
                    <a:gd name="connsiteX24" fmla="*/ 668765 w 1588885"/>
                    <a:gd name="connsiteY24" fmla="*/ 223764 h 1765035"/>
                    <a:gd name="connsiteX25" fmla="*/ 849740 w 1588885"/>
                    <a:gd name="connsiteY25" fmla="*/ 10404 h 1765035"/>
                    <a:gd name="connsiteX26" fmla="*/ 1044050 w 1588885"/>
                    <a:gd name="connsiteY26" fmla="*/ 50409 h 1765035"/>
                    <a:gd name="connsiteX27" fmla="*/ 1089770 w 1588885"/>
                    <a:gd name="connsiteY27" fmla="*/ 200904 h 1765035"/>
                    <a:gd name="connsiteX28" fmla="*/ 914510 w 1588885"/>
                    <a:gd name="connsiteY28" fmla="*/ 345684 h 1765035"/>
                    <a:gd name="connsiteX29" fmla="*/ 798305 w 1588885"/>
                    <a:gd name="connsiteY29" fmla="*/ 522849 h 1765035"/>
                    <a:gd name="connsiteX30" fmla="*/ 811640 w 1588885"/>
                    <a:gd name="connsiteY30" fmla="*/ 823839 h 1765035"/>
                    <a:gd name="connsiteX31" fmla="*/ 937370 w 1588885"/>
                    <a:gd name="connsiteY31" fmla="*/ 1109589 h 1765035"/>
                    <a:gd name="connsiteX32" fmla="*/ 1181210 w 1588885"/>
                    <a:gd name="connsiteY32" fmla="*/ 1364859 h 1765035"/>
                    <a:gd name="connsiteX33" fmla="*/ 1421240 w 1588885"/>
                    <a:gd name="connsiteY33" fmla="*/ 1494399 h 1765035"/>
                    <a:gd name="connsiteX34" fmla="*/ 1554590 w 1588885"/>
                    <a:gd name="connsiteY34" fmla="*/ 1555359 h 1765035"/>
                    <a:gd name="connsiteX0" fmla="*/ 1554590 w 1588885"/>
                    <a:gd name="connsiteY0" fmla="*/ 1555359 h 1765035"/>
                    <a:gd name="connsiteX1" fmla="*/ 1588880 w 1588885"/>
                    <a:gd name="connsiteY1" fmla="*/ 1650609 h 1765035"/>
                    <a:gd name="connsiteX2" fmla="*/ 1554590 w 1588885"/>
                    <a:gd name="connsiteY2" fmla="*/ 1764909 h 1765035"/>
                    <a:gd name="connsiteX3" fmla="*/ 1375520 w 1588885"/>
                    <a:gd name="connsiteY3" fmla="*/ 1627749 h 1765035"/>
                    <a:gd name="connsiteX4" fmla="*/ 994520 w 1588885"/>
                    <a:gd name="connsiteY4" fmla="*/ 1490589 h 1765035"/>
                    <a:gd name="connsiteX5" fmla="*/ 697340 w 1588885"/>
                    <a:gd name="connsiteY5" fmla="*/ 1486779 h 1765035"/>
                    <a:gd name="connsiteX6" fmla="*/ 362060 w 1588885"/>
                    <a:gd name="connsiteY6" fmla="*/ 1559169 h 1765035"/>
                    <a:gd name="connsiteX7" fmla="*/ 148700 w 1588885"/>
                    <a:gd name="connsiteY7" fmla="*/ 1547739 h 1765035"/>
                    <a:gd name="connsiteX8" fmla="*/ 87740 w 1588885"/>
                    <a:gd name="connsiteY8" fmla="*/ 1452489 h 1765035"/>
                    <a:gd name="connsiteX9" fmla="*/ 198230 w 1588885"/>
                    <a:gd name="connsiteY9" fmla="*/ 1330569 h 1765035"/>
                    <a:gd name="connsiteX10" fmla="*/ 560180 w 1588885"/>
                    <a:gd name="connsiteY10" fmla="*/ 1292469 h 1765035"/>
                    <a:gd name="connsiteX11" fmla="*/ 895460 w 1588885"/>
                    <a:gd name="connsiteY11" fmla="*/ 1357239 h 1765035"/>
                    <a:gd name="connsiteX12" fmla="*/ 986900 w 1588885"/>
                    <a:gd name="connsiteY12" fmla="*/ 1372479 h 1765035"/>
                    <a:gd name="connsiteX13" fmla="*/ 891650 w 1588885"/>
                    <a:gd name="connsiteY13" fmla="*/ 1235319 h 1765035"/>
                    <a:gd name="connsiteX14" fmla="*/ 697340 w 1588885"/>
                    <a:gd name="connsiteY14" fmla="*/ 957189 h 1765035"/>
                    <a:gd name="connsiteX15" fmla="*/ 518270 w 1588885"/>
                    <a:gd name="connsiteY15" fmla="*/ 732399 h 1765035"/>
                    <a:gd name="connsiteX16" fmla="*/ 247760 w 1588885"/>
                    <a:gd name="connsiteY16" fmla="*/ 610479 h 1765035"/>
                    <a:gd name="connsiteX17" fmla="*/ 53450 w 1588885"/>
                    <a:gd name="connsiteY17" fmla="*/ 576189 h 1765035"/>
                    <a:gd name="connsiteX18" fmla="*/ 7730 w 1588885"/>
                    <a:gd name="connsiteY18" fmla="*/ 452364 h 1765035"/>
                    <a:gd name="connsiteX19" fmla="*/ 184895 w 1588885"/>
                    <a:gd name="connsiteY19" fmla="*/ 366639 h 1765035"/>
                    <a:gd name="connsiteX20" fmla="*/ 472550 w 1588885"/>
                    <a:gd name="connsiteY20" fmla="*/ 511419 h 1765035"/>
                    <a:gd name="connsiteX21" fmla="*/ 663050 w 1588885"/>
                    <a:gd name="connsiteY21" fmla="*/ 726684 h 1765035"/>
                    <a:gd name="connsiteX22" fmla="*/ 697340 w 1588885"/>
                    <a:gd name="connsiteY22" fmla="*/ 682869 h 1765035"/>
                    <a:gd name="connsiteX23" fmla="*/ 649715 w 1588885"/>
                    <a:gd name="connsiteY23" fmla="*/ 490464 h 1765035"/>
                    <a:gd name="connsiteX24" fmla="*/ 668765 w 1588885"/>
                    <a:gd name="connsiteY24" fmla="*/ 223764 h 1765035"/>
                    <a:gd name="connsiteX25" fmla="*/ 849740 w 1588885"/>
                    <a:gd name="connsiteY25" fmla="*/ 10404 h 1765035"/>
                    <a:gd name="connsiteX26" fmla="*/ 1044050 w 1588885"/>
                    <a:gd name="connsiteY26" fmla="*/ 50409 h 1765035"/>
                    <a:gd name="connsiteX27" fmla="*/ 1089770 w 1588885"/>
                    <a:gd name="connsiteY27" fmla="*/ 200904 h 1765035"/>
                    <a:gd name="connsiteX28" fmla="*/ 914510 w 1588885"/>
                    <a:gd name="connsiteY28" fmla="*/ 345684 h 1765035"/>
                    <a:gd name="connsiteX29" fmla="*/ 798305 w 1588885"/>
                    <a:gd name="connsiteY29" fmla="*/ 522849 h 1765035"/>
                    <a:gd name="connsiteX30" fmla="*/ 811640 w 1588885"/>
                    <a:gd name="connsiteY30" fmla="*/ 823839 h 1765035"/>
                    <a:gd name="connsiteX31" fmla="*/ 937370 w 1588885"/>
                    <a:gd name="connsiteY31" fmla="*/ 1109589 h 1765035"/>
                    <a:gd name="connsiteX32" fmla="*/ 1181210 w 1588885"/>
                    <a:gd name="connsiteY32" fmla="*/ 1364859 h 1765035"/>
                    <a:gd name="connsiteX33" fmla="*/ 1421240 w 1588885"/>
                    <a:gd name="connsiteY33" fmla="*/ 1494399 h 1765035"/>
                    <a:gd name="connsiteX34" fmla="*/ 1554590 w 1588885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98628 w 1589283"/>
                    <a:gd name="connsiteY9" fmla="*/ 133056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87298 w 1589283"/>
                    <a:gd name="connsiteY12" fmla="*/ 137247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72948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98628 w 1589283"/>
                    <a:gd name="connsiteY9" fmla="*/ 133056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87298 w 1589283"/>
                    <a:gd name="connsiteY12" fmla="*/ 137247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98628 w 1589283"/>
                    <a:gd name="connsiteY9" fmla="*/ 133056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72058 w 1589283"/>
                    <a:gd name="connsiteY12" fmla="*/ 136104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98628 w 1589283"/>
                    <a:gd name="connsiteY9" fmla="*/ 133056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72058 w 1589283"/>
                    <a:gd name="connsiteY12" fmla="*/ 1336284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98628 w 1589283"/>
                    <a:gd name="connsiteY9" fmla="*/ 133056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98628 w 1589283"/>
                    <a:gd name="connsiteY9" fmla="*/ 133056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187198 w 1589283"/>
                    <a:gd name="connsiteY9" fmla="*/ 1326759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49098 w 1589283"/>
                    <a:gd name="connsiteY7" fmla="*/ 1547739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56718 w 1589283"/>
                    <a:gd name="connsiteY7" fmla="*/ 1549644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56718 w 1589283"/>
                    <a:gd name="connsiteY7" fmla="*/ 1549644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56718 w 1589283"/>
                    <a:gd name="connsiteY7" fmla="*/ 1549644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56718 w 1589283"/>
                    <a:gd name="connsiteY7" fmla="*/ 1549644 h 1765035"/>
                    <a:gd name="connsiteX8" fmla="*/ 88138 w 1589283"/>
                    <a:gd name="connsiteY8" fmla="*/ 1452489 h 1765035"/>
                    <a:gd name="connsiteX9" fmla="*/ 20053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7738 w 1589283"/>
                    <a:gd name="connsiteY5" fmla="*/ 1486779 h 1765035"/>
                    <a:gd name="connsiteX6" fmla="*/ 362458 w 1589283"/>
                    <a:gd name="connsiteY6" fmla="*/ 1559169 h 1765035"/>
                    <a:gd name="connsiteX7" fmla="*/ 156718 w 1589283"/>
                    <a:gd name="connsiteY7" fmla="*/ 1549644 h 1765035"/>
                    <a:gd name="connsiteX8" fmla="*/ 88138 w 1589283"/>
                    <a:gd name="connsiteY8" fmla="*/ 1452489 h 1765035"/>
                    <a:gd name="connsiteX9" fmla="*/ 20815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83"/>
                    <a:gd name="connsiteY0" fmla="*/ 1555359 h 1765035"/>
                    <a:gd name="connsiteX1" fmla="*/ 1589278 w 1589283"/>
                    <a:gd name="connsiteY1" fmla="*/ 1650609 h 1765035"/>
                    <a:gd name="connsiteX2" fmla="*/ 1554988 w 1589283"/>
                    <a:gd name="connsiteY2" fmla="*/ 1764909 h 1765035"/>
                    <a:gd name="connsiteX3" fmla="*/ 1375918 w 1589283"/>
                    <a:gd name="connsiteY3" fmla="*/ 1627749 h 1765035"/>
                    <a:gd name="connsiteX4" fmla="*/ 994918 w 1589283"/>
                    <a:gd name="connsiteY4" fmla="*/ 1490589 h 1765035"/>
                    <a:gd name="connsiteX5" fmla="*/ 695833 w 1589283"/>
                    <a:gd name="connsiteY5" fmla="*/ 1481064 h 1765035"/>
                    <a:gd name="connsiteX6" fmla="*/ 362458 w 1589283"/>
                    <a:gd name="connsiteY6" fmla="*/ 1559169 h 1765035"/>
                    <a:gd name="connsiteX7" fmla="*/ 156718 w 1589283"/>
                    <a:gd name="connsiteY7" fmla="*/ 1549644 h 1765035"/>
                    <a:gd name="connsiteX8" fmla="*/ 88138 w 1589283"/>
                    <a:gd name="connsiteY8" fmla="*/ 1452489 h 1765035"/>
                    <a:gd name="connsiteX9" fmla="*/ 208153 w 1589283"/>
                    <a:gd name="connsiteY9" fmla="*/ 1317234 h 1765035"/>
                    <a:gd name="connsiteX10" fmla="*/ 560578 w 1589283"/>
                    <a:gd name="connsiteY10" fmla="*/ 1292469 h 1765035"/>
                    <a:gd name="connsiteX11" fmla="*/ 895858 w 1589283"/>
                    <a:gd name="connsiteY11" fmla="*/ 1357239 h 1765035"/>
                    <a:gd name="connsiteX12" fmla="*/ 968248 w 1589283"/>
                    <a:gd name="connsiteY12" fmla="*/ 1341999 h 1765035"/>
                    <a:gd name="connsiteX13" fmla="*/ 892048 w 1589283"/>
                    <a:gd name="connsiteY13" fmla="*/ 1235319 h 1765035"/>
                    <a:gd name="connsiteX14" fmla="*/ 697738 w 1589283"/>
                    <a:gd name="connsiteY14" fmla="*/ 957189 h 1765035"/>
                    <a:gd name="connsiteX15" fmla="*/ 518668 w 1589283"/>
                    <a:gd name="connsiteY15" fmla="*/ 732399 h 1765035"/>
                    <a:gd name="connsiteX16" fmla="*/ 265303 w 1589283"/>
                    <a:gd name="connsiteY16" fmla="*/ 621909 h 1765035"/>
                    <a:gd name="connsiteX17" fmla="*/ 53848 w 1589283"/>
                    <a:gd name="connsiteY17" fmla="*/ 576189 h 1765035"/>
                    <a:gd name="connsiteX18" fmla="*/ 8128 w 1589283"/>
                    <a:gd name="connsiteY18" fmla="*/ 452364 h 1765035"/>
                    <a:gd name="connsiteX19" fmla="*/ 185293 w 1589283"/>
                    <a:gd name="connsiteY19" fmla="*/ 366639 h 1765035"/>
                    <a:gd name="connsiteX20" fmla="*/ 463423 w 1589283"/>
                    <a:gd name="connsiteY20" fmla="*/ 511419 h 1765035"/>
                    <a:gd name="connsiteX21" fmla="*/ 663448 w 1589283"/>
                    <a:gd name="connsiteY21" fmla="*/ 726684 h 1765035"/>
                    <a:gd name="connsiteX22" fmla="*/ 697738 w 1589283"/>
                    <a:gd name="connsiteY22" fmla="*/ 682869 h 1765035"/>
                    <a:gd name="connsiteX23" fmla="*/ 650113 w 1589283"/>
                    <a:gd name="connsiteY23" fmla="*/ 490464 h 1765035"/>
                    <a:gd name="connsiteX24" fmla="*/ 669163 w 1589283"/>
                    <a:gd name="connsiteY24" fmla="*/ 223764 h 1765035"/>
                    <a:gd name="connsiteX25" fmla="*/ 850138 w 1589283"/>
                    <a:gd name="connsiteY25" fmla="*/ 10404 h 1765035"/>
                    <a:gd name="connsiteX26" fmla="*/ 1044448 w 1589283"/>
                    <a:gd name="connsiteY26" fmla="*/ 50409 h 1765035"/>
                    <a:gd name="connsiteX27" fmla="*/ 1090168 w 1589283"/>
                    <a:gd name="connsiteY27" fmla="*/ 200904 h 1765035"/>
                    <a:gd name="connsiteX28" fmla="*/ 914908 w 1589283"/>
                    <a:gd name="connsiteY28" fmla="*/ 345684 h 1765035"/>
                    <a:gd name="connsiteX29" fmla="*/ 798703 w 1589283"/>
                    <a:gd name="connsiteY29" fmla="*/ 522849 h 1765035"/>
                    <a:gd name="connsiteX30" fmla="*/ 812038 w 1589283"/>
                    <a:gd name="connsiteY30" fmla="*/ 823839 h 1765035"/>
                    <a:gd name="connsiteX31" fmla="*/ 937768 w 1589283"/>
                    <a:gd name="connsiteY31" fmla="*/ 1109589 h 1765035"/>
                    <a:gd name="connsiteX32" fmla="*/ 1181608 w 1589283"/>
                    <a:gd name="connsiteY32" fmla="*/ 1364859 h 1765035"/>
                    <a:gd name="connsiteX33" fmla="*/ 1421638 w 1589283"/>
                    <a:gd name="connsiteY33" fmla="*/ 1494399 h 1765035"/>
                    <a:gd name="connsiteX34" fmla="*/ 1554988 w 1589283"/>
                    <a:gd name="connsiteY34" fmla="*/ 1555359 h 1765035"/>
                    <a:gd name="connsiteX0" fmla="*/ 1554988 w 1589278"/>
                    <a:gd name="connsiteY0" fmla="*/ 1555359 h 1764917"/>
                    <a:gd name="connsiteX1" fmla="*/ 1589278 w 1589278"/>
                    <a:gd name="connsiteY1" fmla="*/ 1650609 h 1764917"/>
                    <a:gd name="connsiteX2" fmla="*/ 1554988 w 1589278"/>
                    <a:gd name="connsiteY2" fmla="*/ 1764909 h 1764917"/>
                    <a:gd name="connsiteX3" fmla="*/ 1402588 w 1589278"/>
                    <a:gd name="connsiteY3" fmla="*/ 1644894 h 1764917"/>
                    <a:gd name="connsiteX4" fmla="*/ 994918 w 1589278"/>
                    <a:gd name="connsiteY4" fmla="*/ 1490589 h 1764917"/>
                    <a:gd name="connsiteX5" fmla="*/ 695833 w 1589278"/>
                    <a:gd name="connsiteY5" fmla="*/ 1481064 h 1764917"/>
                    <a:gd name="connsiteX6" fmla="*/ 362458 w 1589278"/>
                    <a:gd name="connsiteY6" fmla="*/ 1559169 h 1764917"/>
                    <a:gd name="connsiteX7" fmla="*/ 156718 w 1589278"/>
                    <a:gd name="connsiteY7" fmla="*/ 1549644 h 1764917"/>
                    <a:gd name="connsiteX8" fmla="*/ 88138 w 1589278"/>
                    <a:gd name="connsiteY8" fmla="*/ 1452489 h 1764917"/>
                    <a:gd name="connsiteX9" fmla="*/ 208153 w 1589278"/>
                    <a:gd name="connsiteY9" fmla="*/ 1317234 h 1764917"/>
                    <a:gd name="connsiteX10" fmla="*/ 560578 w 1589278"/>
                    <a:gd name="connsiteY10" fmla="*/ 1292469 h 1764917"/>
                    <a:gd name="connsiteX11" fmla="*/ 895858 w 1589278"/>
                    <a:gd name="connsiteY11" fmla="*/ 1357239 h 1764917"/>
                    <a:gd name="connsiteX12" fmla="*/ 968248 w 1589278"/>
                    <a:gd name="connsiteY12" fmla="*/ 1341999 h 1764917"/>
                    <a:gd name="connsiteX13" fmla="*/ 892048 w 1589278"/>
                    <a:gd name="connsiteY13" fmla="*/ 1235319 h 1764917"/>
                    <a:gd name="connsiteX14" fmla="*/ 697738 w 1589278"/>
                    <a:gd name="connsiteY14" fmla="*/ 957189 h 1764917"/>
                    <a:gd name="connsiteX15" fmla="*/ 518668 w 1589278"/>
                    <a:gd name="connsiteY15" fmla="*/ 732399 h 1764917"/>
                    <a:gd name="connsiteX16" fmla="*/ 265303 w 1589278"/>
                    <a:gd name="connsiteY16" fmla="*/ 621909 h 1764917"/>
                    <a:gd name="connsiteX17" fmla="*/ 53848 w 1589278"/>
                    <a:gd name="connsiteY17" fmla="*/ 576189 h 1764917"/>
                    <a:gd name="connsiteX18" fmla="*/ 8128 w 1589278"/>
                    <a:gd name="connsiteY18" fmla="*/ 452364 h 1764917"/>
                    <a:gd name="connsiteX19" fmla="*/ 185293 w 1589278"/>
                    <a:gd name="connsiteY19" fmla="*/ 366639 h 1764917"/>
                    <a:gd name="connsiteX20" fmla="*/ 463423 w 1589278"/>
                    <a:gd name="connsiteY20" fmla="*/ 511419 h 1764917"/>
                    <a:gd name="connsiteX21" fmla="*/ 663448 w 1589278"/>
                    <a:gd name="connsiteY21" fmla="*/ 726684 h 1764917"/>
                    <a:gd name="connsiteX22" fmla="*/ 697738 w 1589278"/>
                    <a:gd name="connsiteY22" fmla="*/ 682869 h 1764917"/>
                    <a:gd name="connsiteX23" fmla="*/ 650113 w 1589278"/>
                    <a:gd name="connsiteY23" fmla="*/ 490464 h 1764917"/>
                    <a:gd name="connsiteX24" fmla="*/ 669163 w 1589278"/>
                    <a:gd name="connsiteY24" fmla="*/ 223764 h 1764917"/>
                    <a:gd name="connsiteX25" fmla="*/ 850138 w 1589278"/>
                    <a:gd name="connsiteY25" fmla="*/ 10404 h 1764917"/>
                    <a:gd name="connsiteX26" fmla="*/ 1044448 w 1589278"/>
                    <a:gd name="connsiteY26" fmla="*/ 50409 h 1764917"/>
                    <a:gd name="connsiteX27" fmla="*/ 1090168 w 1589278"/>
                    <a:gd name="connsiteY27" fmla="*/ 200904 h 1764917"/>
                    <a:gd name="connsiteX28" fmla="*/ 914908 w 1589278"/>
                    <a:gd name="connsiteY28" fmla="*/ 345684 h 1764917"/>
                    <a:gd name="connsiteX29" fmla="*/ 798703 w 1589278"/>
                    <a:gd name="connsiteY29" fmla="*/ 522849 h 1764917"/>
                    <a:gd name="connsiteX30" fmla="*/ 812038 w 1589278"/>
                    <a:gd name="connsiteY30" fmla="*/ 823839 h 1764917"/>
                    <a:gd name="connsiteX31" fmla="*/ 937768 w 1589278"/>
                    <a:gd name="connsiteY31" fmla="*/ 1109589 h 1764917"/>
                    <a:gd name="connsiteX32" fmla="*/ 1181608 w 1589278"/>
                    <a:gd name="connsiteY32" fmla="*/ 1364859 h 1764917"/>
                    <a:gd name="connsiteX33" fmla="*/ 1421638 w 1589278"/>
                    <a:gd name="connsiteY33" fmla="*/ 1494399 h 1764917"/>
                    <a:gd name="connsiteX34" fmla="*/ 1554988 w 1589278"/>
                    <a:gd name="connsiteY34" fmla="*/ 1555359 h 1764917"/>
                    <a:gd name="connsiteX0" fmla="*/ 1554988 w 1589278"/>
                    <a:gd name="connsiteY0" fmla="*/ 1555359 h 1764917"/>
                    <a:gd name="connsiteX1" fmla="*/ 1589278 w 1589278"/>
                    <a:gd name="connsiteY1" fmla="*/ 1650609 h 1764917"/>
                    <a:gd name="connsiteX2" fmla="*/ 1554988 w 1589278"/>
                    <a:gd name="connsiteY2" fmla="*/ 1764909 h 1764917"/>
                    <a:gd name="connsiteX3" fmla="*/ 1402588 w 1589278"/>
                    <a:gd name="connsiteY3" fmla="*/ 1644894 h 1764917"/>
                    <a:gd name="connsiteX4" fmla="*/ 1015873 w 1589278"/>
                    <a:gd name="connsiteY4" fmla="*/ 1498209 h 1764917"/>
                    <a:gd name="connsiteX5" fmla="*/ 695833 w 1589278"/>
                    <a:gd name="connsiteY5" fmla="*/ 1481064 h 1764917"/>
                    <a:gd name="connsiteX6" fmla="*/ 362458 w 1589278"/>
                    <a:gd name="connsiteY6" fmla="*/ 1559169 h 1764917"/>
                    <a:gd name="connsiteX7" fmla="*/ 156718 w 1589278"/>
                    <a:gd name="connsiteY7" fmla="*/ 1549644 h 1764917"/>
                    <a:gd name="connsiteX8" fmla="*/ 88138 w 1589278"/>
                    <a:gd name="connsiteY8" fmla="*/ 1452489 h 1764917"/>
                    <a:gd name="connsiteX9" fmla="*/ 208153 w 1589278"/>
                    <a:gd name="connsiteY9" fmla="*/ 1317234 h 1764917"/>
                    <a:gd name="connsiteX10" fmla="*/ 560578 w 1589278"/>
                    <a:gd name="connsiteY10" fmla="*/ 1292469 h 1764917"/>
                    <a:gd name="connsiteX11" fmla="*/ 895858 w 1589278"/>
                    <a:gd name="connsiteY11" fmla="*/ 1357239 h 1764917"/>
                    <a:gd name="connsiteX12" fmla="*/ 968248 w 1589278"/>
                    <a:gd name="connsiteY12" fmla="*/ 1341999 h 1764917"/>
                    <a:gd name="connsiteX13" fmla="*/ 892048 w 1589278"/>
                    <a:gd name="connsiteY13" fmla="*/ 1235319 h 1764917"/>
                    <a:gd name="connsiteX14" fmla="*/ 697738 w 1589278"/>
                    <a:gd name="connsiteY14" fmla="*/ 957189 h 1764917"/>
                    <a:gd name="connsiteX15" fmla="*/ 518668 w 1589278"/>
                    <a:gd name="connsiteY15" fmla="*/ 732399 h 1764917"/>
                    <a:gd name="connsiteX16" fmla="*/ 265303 w 1589278"/>
                    <a:gd name="connsiteY16" fmla="*/ 621909 h 1764917"/>
                    <a:gd name="connsiteX17" fmla="*/ 53848 w 1589278"/>
                    <a:gd name="connsiteY17" fmla="*/ 576189 h 1764917"/>
                    <a:gd name="connsiteX18" fmla="*/ 8128 w 1589278"/>
                    <a:gd name="connsiteY18" fmla="*/ 452364 h 1764917"/>
                    <a:gd name="connsiteX19" fmla="*/ 185293 w 1589278"/>
                    <a:gd name="connsiteY19" fmla="*/ 366639 h 1764917"/>
                    <a:gd name="connsiteX20" fmla="*/ 463423 w 1589278"/>
                    <a:gd name="connsiteY20" fmla="*/ 511419 h 1764917"/>
                    <a:gd name="connsiteX21" fmla="*/ 663448 w 1589278"/>
                    <a:gd name="connsiteY21" fmla="*/ 726684 h 1764917"/>
                    <a:gd name="connsiteX22" fmla="*/ 697738 w 1589278"/>
                    <a:gd name="connsiteY22" fmla="*/ 682869 h 1764917"/>
                    <a:gd name="connsiteX23" fmla="*/ 650113 w 1589278"/>
                    <a:gd name="connsiteY23" fmla="*/ 490464 h 1764917"/>
                    <a:gd name="connsiteX24" fmla="*/ 669163 w 1589278"/>
                    <a:gd name="connsiteY24" fmla="*/ 223764 h 1764917"/>
                    <a:gd name="connsiteX25" fmla="*/ 850138 w 1589278"/>
                    <a:gd name="connsiteY25" fmla="*/ 10404 h 1764917"/>
                    <a:gd name="connsiteX26" fmla="*/ 1044448 w 1589278"/>
                    <a:gd name="connsiteY26" fmla="*/ 50409 h 1764917"/>
                    <a:gd name="connsiteX27" fmla="*/ 1090168 w 1589278"/>
                    <a:gd name="connsiteY27" fmla="*/ 200904 h 1764917"/>
                    <a:gd name="connsiteX28" fmla="*/ 914908 w 1589278"/>
                    <a:gd name="connsiteY28" fmla="*/ 345684 h 1764917"/>
                    <a:gd name="connsiteX29" fmla="*/ 798703 w 1589278"/>
                    <a:gd name="connsiteY29" fmla="*/ 522849 h 1764917"/>
                    <a:gd name="connsiteX30" fmla="*/ 812038 w 1589278"/>
                    <a:gd name="connsiteY30" fmla="*/ 823839 h 1764917"/>
                    <a:gd name="connsiteX31" fmla="*/ 937768 w 1589278"/>
                    <a:gd name="connsiteY31" fmla="*/ 1109589 h 1764917"/>
                    <a:gd name="connsiteX32" fmla="*/ 1181608 w 1589278"/>
                    <a:gd name="connsiteY32" fmla="*/ 1364859 h 1764917"/>
                    <a:gd name="connsiteX33" fmla="*/ 1421638 w 1589278"/>
                    <a:gd name="connsiteY33" fmla="*/ 1494399 h 1764917"/>
                    <a:gd name="connsiteX34" fmla="*/ 1554988 w 1589278"/>
                    <a:gd name="connsiteY34" fmla="*/ 1555359 h 1764917"/>
                    <a:gd name="connsiteX0" fmla="*/ 1554988 w 1589278"/>
                    <a:gd name="connsiteY0" fmla="*/ 1555359 h 1764938"/>
                    <a:gd name="connsiteX1" fmla="*/ 1589278 w 1589278"/>
                    <a:gd name="connsiteY1" fmla="*/ 1650609 h 1764938"/>
                    <a:gd name="connsiteX2" fmla="*/ 1554988 w 1589278"/>
                    <a:gd name="connsiteY2" fmla="*/ 1764909 h 1764938"/>
                    <a:gd name="connsiteX3" fmla="*/ 1412113 w 1589278"/>
                    <a:gd name="connsiteY3" fmla="*/ 1660134 h 1764938"/>
                    <a:gd name="connsiteX4" fmla="*/ 1015873 w 1589278"/>
                    <a:gd name="connsiteY4" fmla="*/ 1498209 h 1764938"/>
                    <a:gd name="connsiteX5" fmla="*/ 695833 w 1589278"/>
                    <a:gd name="connsiteY5" fmla="*/ 1481064 h 1764938"/>
                    <a:gd name="connsiteX6" fmla="*/ 362458 w 1589278"/>
                    <a:gd name="connsiteY6" fmla="*/ 1559169 h 1764938"/>
                    <a:gd name="connsiteX7" fmla="*/ 156718 w 1589278"/>
                    <a:gd name="connsiteY7" fmla="*/ 1549644 h 1764938"/>
                    <a:gd name="connsiteX8" fmla="*/ 88138 w 1589278"/>
                    <a:gd name="connsiteY8" fmla="*/ 1452489 h 1764938"/>
                    <a:gd name="connsiteX9" fmla="*/ 208153 w 1589278"/>
                    <a:gd name="connsiteY9" fmla="*/ 1317234 h 1764938"/>
                    <a:gd name="connsiteX10" fmla="*/ 560578 w 1589278"/>
                    <a:gd name="connsiteY10" fmla="*/ 1292469 h 1764938"/>
                    <a:gd name="connsiteX11" fmla="*/ 895858 w 1589278"/>
                    <a:gd name="connsiteY11" fmla="*/ 1357239 h 1764938"/>
                    <a:gd name="connsiteX12" fmla="*/ 968248 w 1589278"/>
                    <a:gd name="connsiteY12" fmla="*/ 1341999 h 1764938"/>
                    <a:gd name="connsiteX13" fmla="*/ 892048 w 1589278"/>
                    <a:gd name="connsiteY13" fmla="*/ 1235319 h 1764938"/>
                    <a:gd name="connsiteX14" fmla="*/ 697738 w 1589278"/>
                    <a:gd name="connsiteY14" fmla="*/ 957189 h 1764938"/>
                    <a:gd name="connsiteX15" fmla="*/ 518668 w 1589278"/>
                    <a:gd name="connsiteY15" fmla="*/ 732399 h 1764938"/>
                    <a:gd name="connsiteX16" fmla="*/ 265303 w 1589278"/>
                    <a:gd name="connsiteY16" fmla="*/ 621909 h 1764938"/>
                    <a:gd name="connsiteX17" fmla="*/ 53848 w 1589278"/>
                    <a:gd name="connsiteY17" fmla="*/ 576189 h 1764938"/>
                    <a:gd name="connsiteX18" fmla="*/ 8128 w 1589278"/>
                    <a:gd name="connsiteY18" fmla="*/ 452364 h 1764938"/>
                    <a:gd name="connsiteX19" fmla="*/ 185293 w 1589278"/>
                    <a:gd name="connsiteY19" fmla="*/ 366639 h 1764938"/>
                    <a:gd name="connsiteX20" fmla="*/ 463423 w 1589278"/>
                    <a:gd name="connsiteY20" fmla="*/ 511419 h 1764938"/>
                    <a:gd name="connsiteX21" fmla="*/ 663448 w 1589278"/>
                    <a:gd name="connsiteY21" fmla="*/ 726684 h 1764938"/>
                    <a:gd name="connsiteX22" fmla="*/ 697738 w 1589278"/>
                    <a:gd name="connsiteY22" fmla="*/ 682869 h 1764938"/>
                    <a:gd name="connsiteX23" fmla="*/ 650113 w 1589278"/>
                    <a:gd name="connsiteY23" fmla="*/ 490464 h 1764938"/>
                    <a:gd name="connsiteX24" fmla="*/ 669163 w 1589278"/>
                    <a:gd name="connsiteY24" fmla="*/ 223764 h 1764938"/>
                    <a:gd name="connsiteX25" fmla="*/ 850138 w 1589278"/>
                    <a:gd name="connsiteY25" fmla="*/ 10404 h 1764938"/>
                    <a:gd name="connsiteX26" fmla="*/ 1044448 w 1589278"/>
                    <a:gd name="connsiteY26" fmla="*/ 50409 h 1764938"/>
                    <a:gd name="connsiteX27" fmla="*/ 1090168 w 1589278"/>
                    <a:gd name="connsiteY27" fmla="*/ 200904 h 1764938"/>
                    <a:gd name="connsiteX28" fmla="*/ 914908 w 1589278"/>
                    <a:gd name="connsiteY28" fmla="*/ 345684 h 1764938"/>
                    <a:gd name="connsiteX29" fmla="*/ 798703 w 1589278"/>
                    <a:gd name="connsiteY29" fmla="*/ 522849 h 1764938"/>
                    <a:gd name="connsiteX30" fmla="*/ 812038 w 1589278"/>
                    <a:gd name="connsiteY30" fmla="*/ 823839 h 1764938"/>
                    <a:gd name="connsiteX31" fmla="*/ 937768 w 1589278"/>
                    <a:gd name="connsiteY31" fmla="*/ 1109589 h 1764938"/>
                    <a:gd name="connsiteX32" fmla="*/ 1181608 w 1589278"/>
                    <a:gd name="connsiteY32" fmla="*/ 1364859 h 1764938"/>
                    <a:gd name="connsiteX33" fmla="*/ 1421638 w 1589278"/>
                    <a:gd name="connsiteY33" fmla="*/ 1494399 h 1764938"/>
                    <a:gd name="connsiteX34" fmla="*/ 1554988 w 1589278"/>
                    <a:gd name="connsiteY34" fmla="*/ 1555359 h 1764938"/>
                    <a:gd name="connsiteX0" fmla="*/ 1554988 w 1589278"/>
                    <a:gd name="connsiteY0" fmla="*/ 1555359 h 1764938"/>
                    <a:gd name="connsiteX1" fmla="*/ 1589278 w 1589278"/>
                    <a:gd name="connsiteY1" fmla="*/ 1650609 h 1764938"/>
                    <a:gd name="connsiteX2" fmla="*/ 1554988 w 1589278"/>
                    <a:gd name="connsiteY2" fmla="*/ 1764909 h 1764938"/>
                    <a:gd name="connsiteX3" fmla="*/ 1412113 w 1589278"/>
                    <a:gd name="connsiteY3" fmla="*/ 1660134 h 1764938"/>
                    <a:gd name="connsiteX4" fmla="*/ 1015873 w 1589278"/>
                    <a:gd name="connsiteY4" fmla="*/ 1498209 h 1764938"/>
                    <a:gd name="connsiteX5" fmla="*/ 695833 w 1589278"/>
                    <a:gd name="connsiteY5" fmla="*/ 1481064 h 1764938"/>
                    <a:gd name="connsiteX6" fmla="*/ 362458 w 1589278"/>
                    <a:gd name="connsiteY6" fmla="*/ 1559169 h 1764938"/>
                    <a:gd name="connsiteX7" fmla="*/ 156718 w 1589278"/>
                    <a:gd name="connsiteY7" fmla="*/ 1549644 h 1764938"/>
                    <a:gd name="connsiteX8" fmla="*/ 88138 w 1589278"/>
                    <a:gd name="connsiteY8" fmla="*/ 1452489 h 1764938"/>
                    <a:gd name="connsiteX9" fmla="*/ 208153 w 1589278"/>
                    <a:gd name="connsiteY9" fmla="*/ 1317234 h 1764938"/>
                    <a:gd name="connsiteX10" fmla="*/ 560578 w 1589278"/>
                    <a:gd name="connsiteY10" fmla="*/ 1292469 h 1764938"/>
                    <a:gd name="connsiteX11" fmla="*/ 895858 w 1589278"/>
                    <a:gd name="connsiteY11" fmla="*/ 1357239 h 1764938"/>
                    <a:gd name="connsiteX12" fmla="*/ 968248 w 1589278"/>
                    <a:gd name="connsiteY12" fmla="*/ 1341999 h 1764938"/>
                    <a:gd name="connsiteX13" fmla="*/ 892048 w 1589278"/>
                    <a:gd name="connsiteY13" fmla="*/ 1235319 h 1764938"/>
                    <a:gd name="connsiteX14" fmla="*/ 697738 w 1589278"/>
                    <a:gd name="connsiteY14" fmla="*/ 957189 h 1764938"/>
                    <a:gd name="connsiteX15" fmla="*/ 528828 w 1589278"/>
                    <a:gd name="connsiteY15" fmla="*/ 757799 h 1764938"/>
                    <a:gd name="connsiteX16" fmla="*/ 265303 w 1589278"/>
                    <a:gd name="connsiteY16" fmla="*/ 621909 h 1764938"/>
                    <a:gd name="connsiteX17" fmla="*/ 53848 w 1589278"/>
                    <a:gd name="connsiteY17" fmla="*/ 576189 h 1764938"/>
                    <a:gd name="connsiteX18" fmla="*/ 8128 w 1589278"/>
                    <a:gd name="connsiteY18" fmla="*/ 452364 h 1764938"/>
                    <a:gd name="connsiteX19" fmla="*/ 185293 w 1589278"/>
                    <a:gd name="connsiteY19" fmla="*/ 366639 h 1764938"/>
                    <a:gd name="connsiteX20" fmla="*/ 463423 w 1589278"/>
                    <a:gd name="connsiteY20" fmla="*/ 511419 h 1764938"/>
                    <a:gd name="connsiteX21" fmla="*/ 663448 w 1589278"/>
                    <a:gd name="connsiteY21" fmla="*/ 726684 h 1764938"/>
                    <a:gd name="connsiteX22" fmla="*/ 697738 w 1589278"/>
                    <a:gd name="connsiteY22" fmla="*/ 682869 h 1764938"/>
                    <a:gd name="connsiteX23" fmla="*/ 650113 w 1589278"/>
                    <a:gd name="connsiteY23" fmla="*/ 490464 h 1764938"/>
                    <a:gd name="connsiteX24" fmla="*/ 669163 w 1589278"/>
                    <a:gd name="connsiteY24" fmla="*/ 223764 h 1764938"/>
                    <a:gd name="connsiteX25" fmla="*/ 850138 w 1589278"/>
                    <a:gd name="connsiteY25" fmla="*/ 10404 h 1764938"/>
                    <a:gd name="connsiteX26" fmla="*/ 1044448 w 1589278"/>
                    <a:gd name="connsiteY26" fmla="*/ 50409 h 1764938"/>
                    <a:gd name="connsiteX27" fmla="*/ 1090168 w 1589278"/>
                    <a:gd name="connsiteY27" fmla="*/ 200904 h 1764938"/>
                    <a:gd name="connsiteX28" fmla="*/ 914908 w 1589278"/>
                    <a:gd name="connsiteY28" fmla="*/ 345684 h 1764938"/>
                    <a:gd name="connsiteX29" fmla="*/ 798703 w 1589278"/>
                    <a:gd name="connsiteY29" fmla="*/ 522849 h 1764938"/>
                    <a:gd name="connsiteX30" fmla="*/ 812038 w 1589278"/>
                    <a:gd name="connsiteY30" fmla="*/ 823839 h 1764938"/>
                    <a:gd name="connsiteX31" fmla="*/ 937768 w 1589278"/>
                    <a:gd name="connsiteY31" fmla="*/ 1109589 h 1764938"/>
                    <a:gd name="connsiteX32" fmla="*/ 1181608 w 1589278"/>
                    <a:gd name="connsiteY32" fmla="*/ 1364859 h 1764938"/>
                    <a:gd name="connsiteX33" fmla="*/ 1421638 w 1589278"/>
                    <a:gd name="connsiteY33" fmla="*/ 1494399 h 1764938"/>
                    <a:gd name="connsiteX34" fmla="*/ 1554988 w 1589278"/>
                    <a:gd name="connsiteY34" fmla="*/ 1555359 h 1764938"/>
                    <a:gd name="connsiteX0" fmla="*/ 1554988 w 1589278"/>
                    <a:gd name="connsiteY0" fmla="*/ 1555359 h 1764938"/>
                    <a:gd name="connsiteX1" fmla="*/ 1589278 w 1589278"/>
                    <a:gd name="connsiteY1" fmla="*/ 1650609 h 1764938"/>
                    <a:gd name="connsiteX2" fmla="*/ 1554988 w 1589278"/>
                    <a:gd name="connsiteY2" fmla="*/ 1764909 h 1764938"/>
                    <a:gd name="connsiteX3" fmla="*/ 1412113 w 1589278"/>
                    <a:gd name="connsiteY3" fmla="*/ 1660134 h 1764938"/>
                    <a:gd name="connsiteX4" fmla="*/ 1015873 w 1589278"/>
                    <a:gd name="connsiteY4" fmla="*/ 1498209 h 1764938"/>
                    <a:gd name="connsiteX5" fmla="*/ 695833 w 1589278"/>
                    <a:gd name="connsiteY5" fmla="*/ 1481064 h 1764938"/>
                    <a:gd name="connsiteX6" fmla="*/ 362458 w 1589278"/>
                    <a:gd name="connsiteY6" fmla="*/ 1559169 h 1764938"/>
                    <a:gd name="connsiteX7" fmla="*/ 156718 w 1589278"/>
                    <a:gd name="connsiteY7" fmla="*/ 1549644 h 1764938"/>
                    <a:gd name="connsiteX8" fmla="*/ 88138 w 1589278"/>
                    <a:gd name="connsiteY8" fmla="*/ 1452489 h 1764938"/>
                    <a:gd name="connsiteX9" fmla="*/ 208153 w 1589278"/>
                    <a:gd name="connsiteY9" fmla="*/ 1317234 h 1764938"/>
                    <a:gd name="connsiteX10" fmla="*/ 560578 w 1589278"/>
                    <a:gd name="connsiteY10" fmla="*/ 1292469 h 1764938"/>
                    <a:gd name="connsiteX11" fmla="*/ 895858 w 1589278"/>
                    <a:gd name="connsiteY11" fmla="*/ 1357239 h 1764938"/>
                    <a:gd name="connsiteX12" fmla="*/ 968248 w 1589278"/>
                    <a:gd name="connsiteY12" fmla="*/ 1341999 h 1764938"/>
                    <a:gd name="connsiteX13" fmla="*/ 892048 w 1589278"/>
                    <a:gd name="connsiteY13" fmla="*/ 1235319 h 1764938"/>
                    <a:gd name="connsiteX14" fmla="*/ 697738 w 1589278"/>
                    <a:gd name="connsiteY14" fmla="*/ 957189 h 1764938"/>
                    <a:gd name="connsiteX15" fmla="*/ 528828 w 1589278"/>
                    <a:gd name="connsiteY15" fmla="*/ 757799 h 1764938"/>
                    <a:gd name="connsiteX16" fmla="*/ 265303 w 1589278"/>
                    <a:gd name="connsiteY16" fmla="*/ 621909 h 1764938"/>
                    <a:gd name="connsiteX17" fmla="*/ 53848 w 1589278"/>
                    <a:gd name="connsiteY17" fmla="*/ 576189 h 1764938"/>
                    <a:gd name="connsiteX18" fmla="*/ 8128 w 1589278"/>
                    <a:gd name="connsiteY18" fmla="*/ 452364 h 1764938"/>
                    <a:gd name="connsiteX19" fmla="*/ 185293 w 1589278"/>
                    <a:gd name="connsiteY19" fmla="*/ 366639 h 1764938"/>
                    <a:gd name="connsiteX20" fmla="*/ 463423 w 1589278"/>
                    <a:gd name="connsiteY20" fmla="*/ 511419 h 1764938"/>
                    <a:gd name="connsiteX21" fmla="*/ 663448 w 1589278"/>
                    <a:gd name="connsiteY21" fmla="*/ 726684 h 1764938"/>
                    <a:gd name="connsiteX22" fmla="*/ 697738 w 1589278"/>
                    <a:gd name="connsiteY22" fmla="*/ 682869 h 1764938"/>
                    <a:gd name="connsiteX23" fmla="*/ 650113 w 1589278"/>
                    <a:gd name="connsiteY23" fmla="*/ 490464 h 1764938"/>
                    <a:gd name="connsiteX24" fmla="*/ 669163 w 1589278"/>
                    <a:gd name="connsiteY24" fmla="*/ 223764 h 1764938"/>
                    <a:gd name="connsiteX25" fmla="*/ 850138 w 1589278"/>
                    <a:gd name="connsiteY25" fmla="*/ 10404 h 1764938"/>
                    <a:gd name="connsiteX26" fmla="*/ 1044448 w 1589278"/>
                    <a:gd name="connsiteY26" fmla="*/ 50409 h 1764938"/>
                    <a:gd name="connsiteX27" fmla="*/ 1090168 w 1589278"/>
                    <a:gd name="connsiteY27" fmla="*/ 200904 h 1764938"/>
                    <a:gd name="connsiteX28" fmla="*/ 914908 w 1589278"/>
                    <a:gd name="connsiteY28" fmla="*/ 345684 h 1764938"/>
                    <a:gd name="connsiteX29" fmla="*/ 798703 w 1589278"/>
                    <a:gd name="connsiteY29" fmla="*/ 522849 h 1764938"/>
                    <a:gd name="connsiteX30" fmla="*/ 812038 w 1589278"/>
                    <a:gd name="connsiteY30" fmla="*/ 823839 h 1764938"/>
                    <a:gd name="connsiteX31" fmla="*/ 937768 w 1589278"/>
                    <a:gd name="connsiteY31" fmla="*/ 1109589 h 1764938"/>
                    <a:gd name="connsiteX32" fmla="*/ 1181608 w 1589278"/>
                    <a:gd name="connsiteY32" fmla="*/ 1364859 h 1764938"/>
                    <a:gd name="connsiteX33" fmla="*/ 1421638 w 1589278"/>
                    <a:gd name="connsiteY33" fmla="*/ 1494399 h 1764938"/>
                    <a:gd name="connsiteX34" fmla="*/ 1554988 w 1589278"/>
                    <a:gd name="connsiteY34" fmla="*/ 1555359 h 1764938"/>
                    <a:gd name="connsiteX0" fmla="*/ 1554988 w 1589278"/>
                    <a:gd name="connsiteY0" fmla="*/ 1556234 h 1765813"/>
                    <a:gd name="connsiteX1" fmla="*/ 1589278 w 1589278"/>
                    <a:gd name="connsiteY1" fmla="*/ 1651484 h 1765813"/>
                    <a:gd name="connsiteX2" fmla="*/ 1554988 w 1589278"/>
                    <a:gd name="connsiteY2" fmla="*/ 1765784 h 1765813"/>
                    <a:gd name="connsiteX3" fmla="*/ 1412113 w 1589278"/>
                    <a:gd name="connsiteY3" fmla="*/ 1661009 h 1765813"/>
                    <a:gd name="connsiteX4" fmla="*/ 1015873 w 1589278"/>
                    <a:gd name="connsiteY4" fmla="*/ 1499084 h 1765813"/>
                    <a:gd name="connsiteX5" fmla="*/ 695833 w 1589278"/>
                    <a:gd name="connsiteY5" fmla="*/ 1481939 h 1765813"/>
                    <a:gd name="connsiteX6" fmla="*/ 362458 w 1589278"/>
                    <a:gd name="connsiteY6" fmla="*/ 1560044 h 1765813"/>
                    <a:gd name="connsiteX7" fmla="*/ 156718 w 1589278"/>
                    <a:gd name="connsiteY7" fmla="*/ 1550519 h 1765813"/>
                    <a:gd name="connsiteX8" fmla="*/ 88138 w 1589278"/>
                    <a:gd name="connsiteY8" fmla="*/ 1453364 h 1765813"/>
                    <a:gd name="connsiteX9" fmla="*/ 208153 w 1589278"/>
                    <a:gd name="connsiteY9" fmla="*/ 1318109 h 1765813"/>
                    <a:gd name="connsiteX10" fmla="*/ 560578 w 1589278"/>
                    <a:gd name="connsiteY10" fmla="*/ 1293344 h 1765813"/>
                    <a:gd name="connsiteX11" fmla="*/ 895858 w 1589278"/>
                    <a:gd name="connsiteY11" fmla="*/ 1358114 h 1765813"/>
                    <a:gd name="connsiteX12" fmla="*/ 968248 w 1589278"/>
                    <a:gd name="connsiteY12" fmla="*/ 1342874 h 1765813"/>
                    <a:gd name="connsiteX13" fmla="*/ 892048 w 1589278"/>
                    <a:gd name="connsiteY13" fmla="*/ 1236194 h 1765813"/>
                    <a:gd name="connsiteX14" fmla="*/ 697738 w 1589278"/>
                    <a:gd name="connsiteY14" fmla="*/ 958064 h 1765813"/>
                    <a:gd name="connsiteX15" fmla="*/ 528828 w 1589278"/>
                    <a:gd name="connsiteY15" fmla="*/ 758674 h 1765813"/>
                    <a:gd name="connsiteX16" fmla="*/ 265303 w 1589278"/>
                    <a:gd name="connsiteY16" fmla="*/ 622784 h 1765813"/>
                    <a:gd name="connsiteX17" fmla="*/ 53848 w 1589278"/>
                    <a:gd name="connsiteY17" fmla="*/ 577064 h 1765813"/>
                    <a:gd name="connsiteX18" fmla="*/ 8128 w 1589278"/>
                    <a:gd name="connsiteY18" fmla="*/ 453239 h 1765813"/>
                    <a:gd name="connsiteX19" fmla="*/ 185293 w 1589278"/>
                    <a:gd name="connsiteY19" fmla="*/ 367514 h 1765813"/>
                    <a:gd name="connsiteX20" fmla="*/ 463423 w 1589278"/>
                    <a:gd name="connsiteY20" fmla="*/ 512294 h 1765813"/>
                    <a:gd name="connsiteX21" fmla="*/ 663448 w 1589278"/>
                    <a:gd name="connsiteY21" fmla="*/ 727559 h 1765813"/>
                    <a:gd name="connsiteX22" fmla="*/ 697738 w 1589278"/>
                    <a:gd name="connsiteY22" fmla="*/ 683744 h 1765813"/>
                    <a:gd name="connsiteX23" fmla="*/ 650113 w 1589278"/>
                    <a:gd name="connsiteY23" fmla="*/ 491339 h 1765813"/>
                    <a:gd name="connsiteX24" fmla="*/ 669163 w 1589278"/>
                    <a:gd name="connsiteY24" fmla="*/ 224639 h 1765813"/>
                    <a:gd name="connsiteX25" fmla="*/ 850138 w 1589278"/>
                    <a:gd name="connsiteY25" fmla="*/ 11279 h 1765813"/>
                    <a:gd name="connsiteX26" fmla="*/ 1044448 w 1589278"/>
                    <a:gd name="connsiteY26" fmla="*/ 51284 h 1765813"/>
                    <a:gd name="connsiteX27" fmla="*/ 1090168 w 1589278"/>
                    <a:gd name="connsiteY27" fmla="*/ 201779 h 1765813"/>
                    <a:gd name="connsiteX28" fmla="*/ 914908 w 1589278"/>
                    <a:gd name="connsiteY28" fmla="*/ 346559 h 1765813"/>
                    <a:gd name="connsiteX29" fmla="*/ 798703 w 1589278"/>
                    <a:gd name="connsiteY29" fmla="*/ 523724 h 1765813"/>
                    <a:gd name="connsiteX30" fmla="*/ 812038 w 1589278"/>
                    <a:gd name="connsiteY30" fmla="*/ 824714 h 1765813"/>
                    <a:gd name="connsiteX31" fmla="*/ 937768 w 1589278"/>
                    <a:gd name="connsiteY31" fmla="*/ 1110464 h 1765813"/>
                    <a:gd name="connsiteX32" fmla="*/ 1181608 w 1589278"/>
                    <a:gd name="connsiteY32" fmla="*/ 1365734 h 1765813"/>
                    <a:gd name="connsiteX33" fmla="*/ 1421638 w 1589278"/>
                    <a:gd name="connsiteY33" fmla="*/ 1495274 h 1765813"/>
                    <a:gd name="connsiteX34" fmla="*/ 1554988 w 1589278"/>
                    <a:gd name="connsiteY34" fmla="*/ 1556234 h 1765813"/>
                    <a:gd name="connsiteX0" fmla="*/ 1554988 w 1589278"/>
                    <a:gd name="connsiteY0" fmla="*/ 1557221 h 1766800"/>
                    <a:gd name="connsiteX1" fmla="*/ 1589278 w 1589278"/>
                    <a:gd name="connsiteY1" fmla="*/ 1652471 h 1766800"/>
                    <a:gd name="connsiteX2" fmla="*/ 1554988 w 1589278"/>
                    <a:gd name="connsiteY2" fmla="*/ 1766771 h 1766800"/>
                    <a:gd name="connsiteX3" fmla="*/ 1412113 w 1589278"/>
                    <a:gd name="connsiteY3" fmla="*/ 1661996 h 1766800"/>
                    <a:gd name="connsiteX4" fmla="*/ 1015873 w 1589278"/>
                    <a:gd name="connsiteY4" fmla="*/ 1500071 h 1766800"/>
                    <a:gd name="connsiteX5" fmla="*/ 695833 w 1589278"/>
                    <a:gd name="connsiteY5" fmla="*/ 1482926 h 1766800"/>
                    <a:gd name="connsiteX6" fmla="*/ 362458 w 1589278"/>
                    <a:gd name="connsiteY6" fmla="*/ 1561031 h 1766800"/>
                    <a:gd name="connsiteX7" fmla="*/ 156718 w 1589278"/>
                    <a:gd name="connsiteY7" fmla="*/ 1551506 h 1766800"/>
                    <a:gd name="connsiteX8" fmla="*/ 88138 w 1589278"/>
                    <a:gd name="connsiteY8" fmla="*/ 1454351 h 1766800"/>
                    <a:gd name="connsiteX9" fmla="*/ 208153 w 1589278"/>
                    <a:gd name="connsiteY9" fmla="*/ 1319096 h 1766800"/>
                    <a:gd name="connsiteX10" fmla="*/ 560578 w 1589278"/>
                    <a:gd name="connsiteY10" fmla="*/ 1294331 h 1766800"/>
                    <a:gd name="connsiteX11" fmla="*/ 895858 w 1589278"/>
                    <a:gd name="connsiteY11" fmla="*/ 1359101 h 1766800"/>
                    <a:gd name="connsiteX12" fmla="*/ 968248 w 1589278"/>
                    <a:gd name="connsiteY12" fmla="*/ 1343861 h 1766800"/>
                    <a:gd name="connsiteX13" fmla="*/ 892048 w 1589278"/>
                    <a:gd name="connsiteY13" fmla="*/ 1237181 h 1766800"/>
                    <a:gd name="connsiteX14" fmla="*/ 697738 w 1589278"/>
                    <a:gd name="connsiteY14" fmla="*/ 959051 h 1766800"/>
                    <a:gd name="connsiteX15" fmla="*/ 528828 w 1589278"/>
                    <a:gd name="connsiteY15" fmla="*/ 759661 h 1766800"/>
                    <a:gd name="connsiteX16" fmla="*/ 265303 w 1589278"/>
                    <a:gd name="connsiteY16" fmla="*/ 623771 h 1766800"/>
                    <a:gd name="connsiteX17" fmla="*/ 53848 w 1589278"/>
                    <a:gd name="connsiteY17" fmla="*/ 578051 h 1766800"/>
                    <a:gd name="connsiteX18" fmla="*/ 8128 w 1589278"/>
                    <a:gd name="connsiteY18" fmla="*/ 454226 h 1766800"/>
                    <a:gd name="connsiteX19" fmla="*/ 185293 w 1589278"/>
                    <a:gd name="connsiteY19" fmla="*/ 368501 h 1766800"/>
                    <a:gd name="connsiteX20" fmla="*/ 463423 w 1589278"/>
                    <a:gd name="connsiteY20" fmla="*/ 513281 h 1766800"/>
                    <a:gd name="connsiteX21" fmla="*/ 663448 w 1589278"/>
                    <a:gd name="connsiteY21" fmla="*/ 728546 h 1766800"/>
                    <a:gd name="connsiteX22" fmla="*/ 697738 w 1589278"/>
                    <a:gd name="connsiteY22" fmla="*/ 684731 h 1766800"/>
                    <a:gd name="connsiteX23" fmla="*/ 650113 w 1589278"/>
                    <a:gd name="connsiteY23" fmla="*/ 492326 h 1766800"/>
                    <a:gd name="connsiteX24" fmla="*/ 669163 w 1589278"/>
                    <a:gd name="connsiteY24" fmla="*/ 225626 h 1766800"/>
                    <a:gd name="connsiteX25" fmla="*/ 850138 w 1589278"/>
                    <a:gd name="connsiteY25" fmla="*/ 12266 h 1766800"/>
                    <a:gd name="connsiteX26" fmla="*/ 1044448 w 1589278"/>
                    <a:gd name="connsiteY26" fmla="*/ 52271 h 1766800"/>
                    <a:gd name="connsiteX27" fmla="*/ 1090168 w 1589278"/>
                    <a:gd name="connsiteY27" fmla="*/ 202766 h 1766800"/>
                    <a:gd name="connsiteX28" fmla="*/ 914908 w 1589278"/>
                    <a:gd name="connsiteY28" fmla="*/ 347546 h 1766800"/>
                    <a:gd name="connsiteX29" fmla="*/ 798703 w 1589278"/>
                    <a:gd name="connsiteY29" fmla="*/ 524711 h 1766800"/>
                    <a:gd name="connsiteX30" fmla="*/ 812038 w 1589278"/>
                    <a:gd name="connsiteY30" fmla="*/ 825701 h 1766800"/>
                    <a:gd name="connsiteX31" fmla="*/ 937768 w 1589278"/>
                    <a:gd name="connsiteY31" fmla="*/ 1111451 h 1766800"/>
                    <a:gd name="connsiteX32" fmla="*/ 1181608 w 1589278"/>
                    <a:gd name="connsiteY32" fmla="*/ 1366721 h 1766800"/>
                    <a:gd name="connsiteX33" fmla="*/ 1421638 w 1589278"/>
                    <a:gd name="connsiteY33" fmla="*/ 1496261 h 1766800"/>
                    <a:gd name="connsiteX34" fmla="*/ 1554988 w 1589278"/>
                    <a:gd name="connsiteY34" fmla="*/ 1557221 h 1766800"/>
                    <a:gd name="connsiteX0" fmla="*/ 1554988 w 1589278"/>
                    <a:gd name="connsiteY0" fmla="*/ 1557221 h 1766800"/>
                    <a:gd name="connsiteX1" fmla="*/ 1589278 w 1589278"/>
                    <a:gd name="connsiteY1" fmla="*/ 1652471 h 1766800"/>
                    <a:gd name="connsiteX2" fmla="*/ 1554988 w 1589278"/>
                    <a:gd name="connsiteY2" fmla="*/ 1766771 h 1766800"/>
                    <a:gd name="connsiteX3" fmla="*/ 1412113 w 1589278"/>
                    <a:gd name="connsiteY3" fmla="*/ 1661996 h 1766800"/>
                    <a:gd name="connsiteX4" fmla="*/ 1015873 w 1589278"/>
                    <a:gd name="connsiteY4" fmla="*/ 1500071 h 1766800"/>
                    <a:gd name="connsiteX5" fmla="*/ 695833 w 1589278"/>
                    <a:gd name="connsiteY5" fmla="*/ 1482926 h 1766800"/>
                    <a:gd name="connsiteX6" fmla="*/ 362458 w 1589278"/>
                    <a:gd name="connsiteY6" fmla="*/ 1561031 h 1766800"/>
                    <a:gd name="connsiteX7" fmla="*/ 156718 w 1589278"/>
                    <a:gd name="connsiteY7" fmla="*/ 1551506 h 1766800"/>
                    <a:gd name="connsiteX8" fmla="*/ 88138 w 1589278"/>
                    <a:gd name="connsiteY8" fmla="*/ 1454351 h 1766800"/>
                    <a:gd name="connsiteX9" fmla="*/ 208153 w 1589278"/>
                    <a:gd name="connsiteY9" fmla="*/ 1319096 h 1766800"/>
                    <a:gd name="connsiteX10" fmla="*/ 560578 w 1589278"/>
                    <a:gd name="connsiteY10" fmla="*/ 1294331 h 1766800"/>
                    <a:gd name="connsiteX11" fmla="*/ 895858 w 1589278"/>
                    <a:gd name="connsiteY11" fmla="*/ 1359101 h 1766800"/>
                    <a:gd name="connsiteX12" fmla="*/ 968248 w 1589278"/>
                    <a:gd name="connsiteY12" fmla="*/ 1343861 h 1766800"/>
                    <a:gd name="connsiteX13" fmla="*/ 892048 w 1589278"/>
                    <a:gd name="connsiteY13" fmla="*/ 1237181 h 1766800"/>
                    <a:gd name="connsiteX14" fmla="*/ 697738 w 1589278"/>
                    <a:gd name="connsiteY14" fmla="*/ 959051 h 1766800"/>
                    <a:gd name="connsiteX15" fmla="*/ 528828 w 1589278"/>
                    <a:gd name="connsiteY15" fmla="*/ 759661 h 1766800"/>
                    <a:gd name="connsiteX16" fmla="*/ 265303 w 1589278"/>
                    <a:gd name="connsiteY16" fmla="*/ 623771 h 1766800"/>
                    <a:gd name="connsiteX17" fmla="*/ 53848 w 1589278"/>
                    <a:gd name="connsiteY17" fmla="*/ 578051 h 1766800"/>
                    <a:gd name="connsiteX18" fmla="*/ 8128 w 1589278"/>
                    <a:gd name="connsiteY18" fmla="*/ 454226 h 1766800"/>
                    <a:gd name="connsiteX19" fmla="*/ 185293 w 1589278"/>
                    <a:gd name="connsiteY19" fmla="*/ 368501 h 1766800"/>
                    <a:gd name="connsiteX20" fmla="*/ 463423 w 1589278"/>
                    <a:gd name="connsiteY20" fmla="*/ 513281 h 1766800"/>
                    <a:gd name="connsiteX21" fmla="*/ 663448 w 1589278"/>
                    <a:gd name="connsiteY21" fmla="*/ 728546 h 1766800"/>
                    <a:gd name="connsiteX22" fmla="*/ 697738 w 1589278"/>
                    <a:gd name="connsiteY22" fmla="*/ 684731 h 1766800"/>
                    <a:gd name="connsiteX23" fmla="*/ 650113 w 1589278"/>
                    <a:gd name="connsiteY23" fmla="*/ 492326 h 1766800"/>
                    <a:gd name="connsiteX24" fmla="*/ 669163 w 1589278"/>
                    <a:gd name="connsiteY24" fmla="*/ 225626 h 1766800"/>
                    <a:gd name="connsiteX25" fmla="*/ 850138 w 1589278"/>
                    <a:gd name="connsiteY25" fmla="*/ 12266 h 1766800"/>
                    <a:gd name="connsiteX26" fmla="*/ 1044448 w 1589278"/>
                    <a:gd name="connsiteY26" fmla="*/ 52271 h 1766800"/>
                    <a:gd name="connsiteX27" fmla="*/ 1090168 w 1589278"/>
                    <a:gd name="connsiteY27" fmla="*/ 202766 h 1766800"/>
                    <a:gd name="connsiteX28" fmla="*/ 914908 w 1589278"/>
                    <a:gd name="connsiteY28" fmla="*/ 347546 h 1766800"/>
                    <a:gd name="connsiteX29" fmla="*/ 798703 w 1589278"/>
                    <a:gd name="connsiteY29" fmla="*/ 524711 h 1766800"/>
                    <a:gd name="connsiteX30" fmla="*/ 812038 w 1589278"/>
                    <a:gd name="connsiteY30" fmla="*/ 825701 h 1766800"/>
                    <a:gd name="connsiteX31" fmla="*/ 937768 w 1589278"/>
                    <a:gd name="connsiteY31" fmla="*/ 1111451 h 1766800"/>
                    <a:gd name="connsiteX32" fmla="*/ 1181608 w 1589278"/>
                    <a:gd name="connsiteY32" fmla="*/ 1366721 h 1766800"/>
                    <a:gd name="connsiteX33" fmla="*/ 1421638 w 1589278"/>
                    <a:gd name="connsiteY33" fmla="*/ 1496261 h 1766800"/>
                    <a:gd name="connsiteX34" fmla="*/ 1554988 w 1589278"/>
                    <a:gd name="connsiteY34" fmla="*/ 1557221 h 1766800"/>
                    <a:gd name="connsiteX0" fmla="*/ 1554988 w 1589278"/>
                    <a:gd name="connsiteY0" fmla="*/ 1557769 h 1767348"/>
                    <a:gd name="connsiteX1" fmla="*/ 1589278 w 1589278"/>
                    <a:gd name="connsiteY1" fmla="*/ 1653019 h 1767348"/>
                    <a:gd name="connsiteX2" fmla="*/ 1554988 w 1589278"/>
                    <a:gd name="connsiteY2" fmla="*/ 1767319 h 1767348"/>
                    <a:gd name="connsiteX3" fmla="*/ 1412113 w 1589278"/>
                    <a:gd name="connsiteY3" fmla="*/ 1662544 h 1767348"/>
                    <a:gd name="connsiteX4" fmla="*/ 1015873 w 1589278"/>
                    <a:gd name="connsiteY4" fmla="*/ 1500619 h 1767348"/>
                    <a:gd name="connsiteX5" fmla="*/ 695833 w 1589278"/>
                    <a:gd name="connsiteY5" fmla="*/ 1483474 h 1767348"/>
                    <a:gd name="connsiteX6" fmla="*/ 362458 w 1589278"/>
                    <a:gd name="connsiteY6" fmla="*/ 1561579 h 1767348"/>
                    <a:gd name="connsiteX7" fmla="*/ 156718 w 1589278"/>
                    <a:gd name="connsiteY7" fmla="*/ 1552054 h 1767348"/>
                    <a:gd name="connsiteX8" fmla="*/ 88138 w 1589278"/>
                    <a:gd name="connsiteY8" fmla="*/ 1454899 h 1767348"/>
                    <a:gd name="connsiteX9" fmla="*/ 208153 w 1589278"/>
                    <a:gd name="connsiteY9" fmla="*/ 1319644 h 1767348"/>
                    <a:gd name="connsiteX10" fmla="*/ 560578 w 1589278"/>
                    <a:gd name="connsiteY10" fmla="*/ 1294879 h 1767348"/>
                    <a:gd name="connsiteX11" fmla="*/ 895858 w 1589278"/>
                    <a:gd name="connsiteY11" fmla="*/ 1359649 h 1767348"/>
                    <a:gd name="connsiteX12" fmla="*/ 968248 w 1589278"/>
                    <a:gd name="connsiteY12" fmla="*/ 1344409 h 1767348"/>
                    <a:gd name="connsiteX13" fmla="*/ 892048 w 1589278"/>
                    <a:gd name="connsiteY13" fmla="*/ 1237729 h 1767348"/>
                    <a:gd name="connsiteX14" fmla="*/ 697738 w 1589278"/>
                    <a:gd name="connsiteY14" fmla="*/ 959599 h 1767348"/>
                    <a:gd name="connsiteX15" fmla="*/ 528828 w 1589278"/>
                    <a:gd name="connsiteY15" fmla="*/ 760209 h 1767348"/>
                    <a:gd name="connsiteX16" fmla="*/ 265303 w 1589278"/>
                    <a:gd name="connsiteY16" fmla="*/ 624319 h 1767348"/>
                    <a:gd name="connsiteX17" fmla="*/ 53848 w 1589278"/>
                    <a:gd name="connsiteY17" fmla="*/ 578599 h 1767348"/>
                    <a:gd name="connsiteX18" fmla="*/ 8128 w 1589278"/>
                    <a:gd name="connsiteY18" fmla="*/ 454774 h 1767348"/>
                    <a:gd name="connsiteX19" fmla="*/ 185293 w 1589278"/>
                    <a:gd name="connsiteY19" fmla="*/ 369049 h 1767348"/>
                    <a:gd name="connsiteX20" fmla="*/ 463423 w 1589278"/>
                    <a:gd name="connsiteY20" fmla="*/ 513829 h 1767348"/>
                    <a:gd name="connsiteX21" fmla="*/ 663448 w 1589278"/>
                    <a:gd name="connsiteY21" fmla="*/ 729094 h 1767348"/>
                    <a:gd name="connsiteX22" fmla="*/ 697738 w 1589278"/>
                    <a:gd name="connsiteY22" fmla="*/ 685279 h 1767348"/>
                    <a:gd name="connsiteX23" fmla="*/ 650113 w 1589278"/>
                    <a:gd name="connsiteY23" fmla="*/ 492874 h 1767348"/>
                    <a:gd name="connsiteX24" fmla="*/ 669163 w 1589278"/>
                    <a:gd name="connsiteY24" fmla="*/ 226174 h 1767348"/>
                    <a:gd name="connsiteX25" fmla="*/ 850138 w 1589278"/>
                    <a:gd name="connsiteY25" fmla="*/ 12814 h 1767348"/>
                    <a:gd name="connsiteX26" fmla="*/ 1048258 w 1589278"/>
                    <a:gd name="connsiteY26" fmla="*/ 50914 h 1767348"/>
                    <a:gd name="connsiteX27" fmla="*/ 1090168 w 1589278"/>
                    <a:gd name="connsiteY27" fmla="*/ 203314 h 1767348"/>
                    <a:gd name="connsiteX28" fmla="*/ 914908 w 1589278"/>
                    <a:gd name="connsiteY28" fmla="*/ 348094 h 1767348"/>
                    <a:gd name="connsiteX29" fmla="*/ 798703 w 1589278"/>
                    <a:gd name="connsiteY29" fmla="*/ 525259 h 1767348"/>
                    <a:gd name="connsiteX30" fmla="*/ 812038 w 1589278"/>
                    <a:gd name="connsiteY30" fmla="*/ 826249 h 1767348"/>
                    <a:gd name="connsiteX31" fmla="*/ 937768 w 1589278"/>
                    <a:gd name="connsiteY31" fmla="*/ 1111999 h 1767348"/>
                    <a:gd name="connsiteX32" fmla="*/ 1181608 w 1589278"/>
                    <a:gd name="connsiteY32" fmla="*/ 1367269 h 1767348"/>
                    <a:gd name="connsiteX33" fmla="*/ 1421638 w 1589278"/>
                    <a:gd name="connsiteY33" fmla="*/ 1496809 h 1767348"/>
                    <a:gd name="connsiteX34" fmla="*/ 1554988 w 1589278"/>
                    <a:gd name="connsiteY34" fmla="*/ 1557769 h 1767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589278" h="1767348">
                      <a:moveTo>
                        <a:pt x="1554988" y="1557769"/>
                      </a:moveTo>
                      <a:cubicBezTo>
                        <a:pt x="1582928" y="1583804"/>
                        <a:pt x="1589278" y="1618094"/>
                        <a:pt x="1589278" y="1653019"/>
                      </a:cubicBezTo>
                      <a:cubicBezTo>
                        <a:pt x="1589278" y="1687944"/>
                        <a:pt x="1584515" y="1765732"/>
                        <a:pt x="1554988" y="1767319"/>
                      </a:cubicBezTo>
                      <a:cubicBezTo>
                        <a:pt x="1525461" y="1768906"/>
                        <a:pt x="1501966" y="1706994"/>
                        <a:pt x="1412113" y="1662544"/>
                      </a:cubicBezTo>
                      <a:cubicBezTo>
                        <a:pt x="1322261" y="1618094"/>
                        <a:pt x="1135253" y="1530464"/>
                        <a:pt x="1015873" y="1500619"/>
                      </a:cubicBezTo>
                      <a:cubicBezTo>
                        <a:pt x="896493" y="1470774"/>
                        <a:pt x="804735" y="1473314"/>
                        <a:pt x="695833" y="1483474"/>
                      </a:cubicBezTo>
                      <a:cubicBezTo>
                        <a:pt x="586931" y="1493634"/>
                        <a:pt x="452310" y="1550149"/>
                        <a:pt x="362458" y="1561579"/>
                      </a:cubicBezTo>
                      <a:cubicBezTo>
                        <a:pt x="272606" y="1573009"/>
                        <a:pt x="202438" y="1569834"/>
                        <a:pt x="156718" y="1552054"/>
                      </a:cubicBezTo>
                      <a:cubicBezTo>
                        <a:pt x="110998" y="1534274"/>
                        <a:pt x="79566" y="1493634"/>
                        <a:pt x="88138" y="1454899"/>
                      </a:cubicBezTo>
                      <a:cubicBezTo>
                        <a:pt x="96710" y="1416164"/>
                        <a:pt x="100838" y="1355839"/>
                        <a:pt x="208153" y="1319644"/>
                      </a:cubicBezTo>
                      <a:cubicBezTo>
                        <a:pt x="315468" y="1283449"/>
                        <a:pt x="445961" y="1288212"/>
                        <a:pt x="560578" y="1294879"/>
                      </a:cubicBezTo>
                      <a:cubicBezTo>
                        <a:pt x="675195" y="1301546"/>
                        <a:pt x="827913" y="1351394"/>
                        <a:pt x="895858" y="1359649"/>
                      </a:cubicBezTo>
                      <a:cubicBezTo>
                        <a:pt x="963803" y="1367904"/>
                        <a:pt x="968883" y="1364729"/>
                        <a:pt x="968248" y="1344409"/>
                      </a:cubicBezTo>
                      <a:cubicBezTo>
                        <a:pt x="967613" y="1324089"/>
                        <a:pt x="937133" y="1301864"/>
                        <a:pt x="892048" y="1237729"/>
                      </a:cubicBezTo>
                      <a:cubicBezTo>
                        <a:pt x="846963" y="1173594"/>
                        <a:pt x="758275" y="1039186"/>
                        <a:pt x="697738" y="959599"/>
                      </a:cubicBezTo>
                      <a:cubicBezTo>
                        <a:pt x="637201" y="880012"/>
                        <a:pt x="604711" y="837044"/>
                        <a:pt x="528828" y="760209"/>
                      </a:cubicBezTo>
                      <a:cubicBezTo>
                        <a:pt x="452945" y="683374"/>
                        <a:pt x="344466" y="654587"/>
                        <a:pt x="265303" y="624319"/>
                      </a:cubicBezTo>
                      <a:cubicBezTo>
                        <a:pt x="186140" y="594051"/>
                        <a:pt x="96710" y="606856"/>
                        <a:pt x="53848" y="578599"/>
                      </a:cubicBezTo>
                      <a:cubicBezTo>
                        <a:pt x="10986" y="550342"/>
                        <a:pt x="-13779" y="516369"/>
                        <a:pt x="8128" y="454774"/>
                      </a:cubicBezTo>
                      <a:cubicBezTo>
                        <a:pt x="30035" y="393179"/>
                        <a:pt x="109411" y="359207"/>
                        <a:pt x="185293" y="369049"/>
                      </a:cubicBezTo>
                      <a:cubicBezTo>
                        <a:pt x="261176" y="378892"/>
                        <a:pt x="383730" y="453821"/>
                        <a:pt x="463423" y="513829"/>
                      </a:cubicBezTo>
                      <a:cubicBezTo>
                        <a:pt x="543116" y="573837"/>
                        <a:pt x="624396" y="700519"/>
                        <a:pt x="663448" y="729094"/>
                      </a:cubicBezTo>
                      <a:cubicBezTo>
                        <a:pt x="702500" y="757669"/>
                        <a:pt x="699961" y="724649"/>
                        <a:pt x="697738" y="685279"/>
                      </a:cubicBezTo>
                      <a:cubicBezTo>
                        <a:pt x="695515" y="645909"/>
                        <a:pt x="654875" y="569391"/>
                        <a:pt x="650113" y="492874"/>
                      </a:cubicBezTo>
                      <a:cubicBezTo>
                        <a:pt x="645351" y="416357"/>
                        <a:pt x="635826" y="306184"/>
                        <a:pt x="669163" y="226174"/>
                      </a:cubicBezTo>
                      <a:cubicBezTo>
                        <a:pt x="702500" y="146164"/>
                        <a:pt x="786956" y="42024"/>
                        <a:pt x="850138" y="12814"/>
                      </a:cubicBezTo>
                      <a:cubicBezTo>
                        <a:pt x="913320" y="-16396"/>
                        <a:pt x="1012063" y="7734"/>
                        <a:pt x="1048258" y="50914"/>
                      </a:cubicBezTo>
                      <a:cubicBezTo>
                        <a:pt x="1084453" y="94094"/>
                        <a:pt x="1112393" y="153784"/>
                        <a:pt x="1090168" y="203314"/>
                      </a:cubicBezTo>
                      <a:cubicBezTo>
                        <a:pt x="1067943" y="252844"/>
                        <a:pt x="976820" y="321107"/>
                        <a:pt x="914908" y="348094"/>
                      </a:cubicBezTo>
                      <a:cubicBezTo>
                        <a:pt x="852996" y="375081"/>
                        <a:pt x="815848" y="445567"/>
                        <a:pt x="798703" y="525259"/>
                      </a:cubicBezTo>
                      <a:cubicBezTo>
                        <a:pt x="781558" y="604951"/>
                        <a:pt x="788860" y="728459"/>
                        <a:pt x="812038" y="826249"/>
                      </a:cubicBezTo>
                      <a:cubicBezTo>
                        <a:pt x="835216" y="924039"/>
                        <a:pt x="876173" y="1021829"/>
                        <a:pt x="937768" y="1111999"/>
                      </a:cubicBezTo>
                      <a:cubicBezTo>
                        <a:pt x="999363" y="1202169"/>
                        <a:pt x="1100963" y="1303134"/>
                        <a:pt x="1181608" y="1367269"/>
                      </a:cubicBezTo>
                      <a:cubicBezTo>
                        <a:pt x="1262253" y="1431404"/>
                        <a:pt x="1356233" y="1463154"/>
                        <a:pt x="1421638" y="1496809"/>
                      </a:cubicBezTo>
                      <a:cubicBezTo>
                        <a:pt x="1487043" y="1530464"/>
                        <a:pt x="1527048" y="1531734"/>
                        <a:pt x="1554988" y="15577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05A1538C-B3C4-14E1-09CA-F5056BE96C98}"/>
                    </a:ext>
                  </a:extLst>
                </p:cNvPr>
                <p:cNvSpPr/>
                <p:nvPr/>
              </p:nvSpPr>
              <p:spPr>
                <a:xfrm>
                  <a:off x="4050277" y="1677201"/>
                  <a:ext cx="342401" cy="361149"/>
                </a:xfrm>
                <a:custGeom>
                  <a:avLst/>
                  <a:gdLst>
                    <a:gd name="connsiteX0" fmla="*/ 266036 w 272360"/>
                    <a:gd name="connsiteY0" fmla="*/ 323506 h 325083"/>
                    <a:gd name="connsiteX1" fmla="*/ 113636 w 272360"/>
                    <a:gd name="connsiteY1" fmla="*/ 254926 h 325083"/>
                    <a:gd name="connsiteX2" fmla="*/ 3146 w 272360"/>
                    <a:gd name="connsiteY2" fmla="*/ 129196 h 325083"/>
                    <a:gd name="connsiteX3" fmla="*/ 41246 w 272360"/>
                    <a:gd name="connsiteY3" fmla="*/ 22516 h 325083"/>
                    <a:gd name="connsiteX4" fmla="*/ 155546 w 272360"/>
                    <a:gd name="connsiteY4" fmla="*/ 14896 h 325083"/>
                    <a:gd name="connsiteX5" fmla="*/ 235556 w 272360"/>
                    <a:gd name="connsiteY5" fmla="*/ 190156 h 325083"/>
                    <a:gd name="connsiteX6" fmla="*/ 266036 w 272360"/>
                    <a:gd name="connsiteY6" fmla="*/ 323506 h 325083"/>
                    <a:gd name="connsiteX0" fmla="*/ 304136 w 308053"/>
                    <a:gd name="connsiteY0" fmla="*/ 353986 h 355071"/>
                    <a:gd name="connsiteX1" fmla="*/ 113636 w 308053"/>
                    <a:gd name="connsiteY1" fmla="*/ 254926 h 355071"/>
                    <a:gd name="connsiteX2" fmla="*/ 3146 w 308053"/>
                    <a:gd name="connsiteY2" fmla="*/ 129196 h 355071"/>
                    <a:gd name="connsiteX3" fmla="*/ 41246 w 308053"/>
                    <a:gd name="connsiteY3" fmla="*/ 22516 h 355071"/>
                    <a:gd name="connsiteX4" fmla="*/ 155546 w 308053"/>
                    <a:gd name="connsiteY4" fmla="*/ 14896 h 355071"/>
                    <a:gd name="connsiteX5" fmla="*/ 235556 w 308053"/>
                    <a:gd name="connsiteY5" fmla="*/ 190156 h 355071"/>
                    <a:gd name="connsiteX6" fmla="*/ 304136 w 308053"/>
                    <a:gd name="connsiteY6" fmla="*/ 353986 h 355071"/>
                    <a:gd name="connsiteX0" fmla="*/ 304136 w 308053"/>
                    <a:gd name="connsiteY0" fmla="*/ 353986 h 355071"/>
                    <a:gd name="connsiteX1" fmla="*/ 113636 w 308053"/>
                    <a:gd name="connsiteY1" fmla="*/ 254926 h 355071"/>
                    <a:gd name="connsiteX2" fmla="*/ 3146 w 308053"/>
                    <a:gd name="connsiteY2" fmla="*/ 129196 h 355071"/>
                    <a:gd name="connsiteX3" fmla="*/ 41246 w 308053"/>
                    <a:gd name="connsiteY3" fmla="*/ 22516 h 355071"/>
                    <a:gd name="connsiteX4" fmla="*/ 155546 w 308053"/>
                    <a:gd name="connsiteY4" fmla="*/ 14896 h 355071"/>
                    <a:gd name="connsiteX5" fmla="*/ 235556 w 308053"/>
                    <a:gd name="connsiteY5" fmla="*/ 190156 h 355071"/>
                    <a:gd name="connsiteX6" fmla="*/ 304136 w 308053"/>
                    <a:gd name="connsiteY6" fmla="*/ 353986 h 355071"/>
                    <a:gd name="connsiteX0" fmla="*/ 304136 w 304136"/>
                    <a:gd name="connsiteY0" fmla="*/ 353986 h 355071"/>
                    <a:gd name="connsiteX1" fmla="*/ 113636 w 304136"/>
                    <a:gd name="connsiteY1" fmla="*/ 254926 h 355071"/>
                    <a:gd name="connsiteX2" fmla="*/ 3146 w 304136"/>
                    <a:gd name="connsiteY2" fmla="*/ 129196 h 355071"/>
                    <a:gd name="connsiteX3" fmla="*/ 41246 w 304136"/>
                    <a:gd name="connsiteY3" fmla="*/ 22516 h 355071"/>
                    <a:gd name="connsiteX4" fmla="*/ 155546 w 304136"/>
                    <a:gd name="connsiteY4" fmla="*/ 14896 h 355071"/>
                    <a:gd name="connsiteX5" fmla="*/ 235556 w 304136"/>
                    <a:gd name="connsiteY5" fmla="*/ 190156 h 355071"/>
                    <a:gd name="connsiteX6" fmla="*/ 304136 w 304136"/>
                    <a:gd name="connsiteY6" fmla="*/ 353986 h 355071"/>
                    <a:gd name="connsiteX0" fmla="*/ 304136 w 304136"/>
                    <a:gd name="connsiteY0" fmla="*/ 353986 h 353986"/>
                    <a:gd name="connsiteX1" fmla="*/ 113636 w 304136"/>
                    <a:gd name="connsiteY1" fmla="*/ 254926 h 353986"/>
                    <a:gd name="connsiteX2" fmla="*/ 3146 w 304136"/>
                    <a:gd name="connsiteY2" fmla="*/ 129196 h 353986"/>
                    <a:gd name="connsiteX3" fmla="*/ 41246 w 304136"/>
                    <a:gd name="connsiteY3" fmla="*/ 22516 h 353986"/>
                    <a:gd name="connsiteX4" fmla="*/ 155546 w 304136"/>
                    <a:gd name="connsiteY4" fmla="*/ 14896 h 353986"/>
                    <a:gd name="connsiteX5" fmla="*/ 235556 w 304136"/>
                    <a:gd name="connsiteY5" fmla="*/ 190156 h 353986"/>
                    <a:gd name="connsiteX6" fmla="*/ 304136 w 304136"/>
                    <a:gd name="connsiteY6" fmla="*/ 353986 h 353986"/>
                    <a:gd name="connsiteX0" fmla="*/ 304136 w 304136"/>
                    <a:gd name="connsiteY0" fmla="*/ 353986 h 353986"/>
                    <a:gd name="connsiteX1" fmla="*/ 113636 w 304136"/>
                    <a:gd name="connsiteY1" fmla="*/ 254926 h 353986"/>
                    <a:gd name="connsiteX2" fmla="*/ 3146 w 304136"/>
                    <a:gd name="connsiteY2" fmla="*/ 129196 h 353986"/>
                    <a:gd name="connsiteX3" fmla="*/ 41246 w 304136"/>
                    <a:gd name="connsiteY3" fmla="*/ 22516 h 353986"/>
                    <a:gd name="connsiteX4" fmla="*/ 155546 w 304136"/>
                    <a:gd name="connsiteY4" fmla="*/ 14896 h 353986"/>
                    <a:gd name="connsiteX5" fmla="*/ 235556 w 304136"/>
                    <a:gd name="connsiteY5" fmla="*/ 190156 h 353986"/>
                    <a:gd name="connsiteX6" fmla="*/ 304136 w 304136"/>
                    <a:gd name="connsiteY6" fmla="*/ 353986 h 353986"/>
                    <a:gd name="connsiteX0" fmla="*/ 304136 w 304136"/>
                    <a:gd name="connsiteY0" fmla="*/ 353986 h 353986"/>
                    <a:gd name="connsiteX1" fmla="*/ 113636 w 304136"/>
                    <a:gd name="connsiteY1" fmla="*/ 254926 h 353986"/>
                    <a:gd name="connsiteX2" fmla="*/ 3146 w 304136"/>
                    <a:gd name="connsiteY2" fmla="*/ 129196 h 353986"/>
                    <a:gd name="connsiteX3" fmla="*/ 41246 w 304136"/>
                    <a:gd name="connsiteY3" fmla="*/ 22516 h 353986"/>
                    <a:gd name="connsiteX4" fmla="*/ 155546 w 304136"/>
                    <a:gd name="connsiteY4" fmla="*/ 14896 h 353986"/>
                    <a:gd name="connsiteX5" fmla="*/ 235556 w 304136"/>
                    <a:gd name="connsiteY5" fmla="*/ 190156 h 353986"/>
                    <a:gd name="connsiteX6" fmla="*/ 304136 w 304136"/>
                    <a:gd name="connsiteY6" fmla="*/ 353986 h 353986"/>
                    <a:gd name="connsiteX0" fmla="*/ 304136 w 304136"/>
                    <a:gd name="connsiteY0" fmla="*/ 353986 h 353986"/>
                    <a:gd name="connsiteX1" fmla="*/ 113636 w 304136"/>
                    <a:gd name="connsiteY1" fmla="*/ 254926 h 353986"/>
                    <a:gd name="connsiteX2" fmla="*/ 3146 w 304136"/>
                    <a:gd name="connsiteY2" fmla="*/ 129196 h 353986"/>
                    <a:gd name="connsiteX3" fmla="*/ 41246 w 304136"/>
                    <a:gd name="connsiteY3" fmla="*/ 22516 h 353986"/>
                    <a:gd name="connsiteX4" fmla="*/ 155546 w 304136"/>
                    <a:gd name="connsiteY4" fmla="*/ 14896 h 353986"/>
                    <a:gd name="connsiteX5" fmla="*/ 226031 w 304136"/>
                    <a:gd name="connsiteY5" fmla="*/ 207301 h 353986"/>
                    <a:gd name="connsiteX6" fmla="*/ 304136 w 304136"/>
                    <a:gd name="connsiteY6" fmla="*/ 353986 h 353986"/>
                    <a:gd name="connsiteX0" fmla="*/ 304525 w 304525"/>
                    <a:gd name="connsiteY0" fmla="*/ 347634 h 347634"/>
                    <a:gd name="connsiteX1" fmla="*/ 114025 w 304525"/>
                    <a:gd name="connsiteY1" fmla="*/ 248574 h 347634"/>
                    <a:gd name="connsiteX2" fmla="*/ 3535 w 304525"/>
                    <a:gd name="connsiteY2" fmla="*/ 122844 h 347634"/>
                    <a:gd name="connsiteX3" fmla="*/ 41635 w 304525"/>
                    <a:gd name="connsiteY3" fmla="*/ 16164 h 347634"/>
                    <a:gd name="connsiteX4" fmla="*/ 182605 w 304525"/>
                    <a:gd name="connsiteY4" fmla="*/ 18069 h 347634"/>
                    <a:gd name="connsiteX5" fmla="*/ 226420 w 304525"/>
                    <a:gd name="connsiteY5" fmla="*/ 200949 h 347634"/>
                    <a:gd name="connsiteX6" fmla="*/ 304525 w 304525"/>
                    <a:gd name="connsiteY6" fmla="*/ 347634 h 347634"/>
                    <a:gd name="connsiteX0" fmla="*/ 304525 w 304525"/>
                    <a:gd name="connsiteY0" fmla="*/ 358856 h 358856"/>
                    <a:gd name="connsiteX1" fmla="*/ 114025 w 304525"/>
                    <a:gd name="connsiteY1" fmla="*/ 259796 h 358856"/>
                    <a:gd name="connsiteX2" fmla="*/ 3535 w 304525"/>
                    <a:gd name="connsiteY2" fmla="*/ 134066 h 358856"/>
                    <a:gd name="connsiteX3" fmla="*/ 41635 w 304525"/>
                    <a:gd name="connsiteY3" fmla="*/ 27386 h 358856"/>
                    <a:gd name="connsiteX4" fmla="*/ 182605 w 304525"/>
                    <a:gd name="connsiteY4" fmla="*/ 29291 h 358856"/>
                    <a:gd name="connsiteX5" fmla="*/ 226420 w 304525"/>
                    <a:gd name="connsiteY5" fmla="*/ 212171 h 358856"/>
                    <a:gd name="connsiteX6" fmla="*/ 304525 w 304525"/>
                    <a:gd name="connsiteY6" fmla="*/ 358856 h 358856"/>
                    <a:gd name="connsiteX0" fmla="*/ 304525 w 304525"/>
                    <a:gd name="connsiteY0" fmla="*/ 358856 h 358856"/>
                    <a:gd name="connsiteX1" fmla="*/ 114025 w 304525"/>
                    <a:gd name="connsiteY1" fmla="*/ 259796 h 358856"/>
                    <a:gd name="connsiteX2" fmla="*/ 3535 w 304525"/>
                    <a:gd name="connsiteY2" fmla="*/ 134066 h 358856"/>
                    <a:gd name="connsiteX3" fmla="*/ 41635 w 304525"/>
                    <a:gd name="connsiteY3" fmla="*/ 27386 h 358856"/>
                    <a:gd name="connsiteX4" fmla="*/ 182605 w 304525"/>
                    <a:gd name="connsiteY4" fmla="*/ 29291 h 358856"/>
                    <a:gd name="connsiteX5" fmla="*/ 226420 w 304525"/>
                    <a:gd name="connsiteY5" fmla="*/ 212171 h 358856"/>
                    <a:gd name="connsiteX6" fmla="*/ 304525 w 304525"/>
                    <a:gd name="connsiteY6" fmla="*/ 358856 h 358856"/>
                    <a:gd name="connsiteX0" fmla="*/ 289776 w 289776"/>
                    <a:gd name="connsiteY0" fmla="*/ 360262 h 360262"/>
                    <a:gd name="connsiteX1" fmla="*/ 99276 w 289776"/>
                    <a:gd name="connsiteY1" fmla="*/ 261202 h 360262"/>
                    <a:gd name="connsiteX2" fmla="*/ 5931 w 289776"/>
                    <a:gd name="connsiteY2" fmla="*/ 164047 h 360262"/>
                    <a:gd name="connsiteX3" fmla="*/ 26886 w 289776"/>
                    <a:gd name="connsiteY3" fmla="*/ 28792 h 360262"/>
                    <a:gd name="connsiteX4" fmla="*/ 167856 w 289776"/>
                    <a:gd name="connsiteY4" fmla="*/ 30697 h 360262"/>
                    <a:gd name="connsiteX5" fmla="*/ 211671 w 289776"/>
                    <a:gd name="connsiteY5" fmla="*/ 213577 h 360262"/>
                    <a:gd name="connsiteX6" fmla="*/ 289776 w 289776"/>
                    <a:gd name="connsiteY6" fmla="*/ 360262 h 360262"/>
                    <a:gd name="connsiteX0" fmla="*/ 289776 w 289776"/>
                    <a:gd name="connsiteY0" fmla="*/ 360262 h 360262"/>
                    <a:gd name="connsiteX1" fmla="*/ 99276 w 289776"/>
                    <a:gd name="connsiteY1" fmla="*/ 261202 h 360262"/>
                    <a:gd name="connsiteX2" fmla="*/ 5931 w 289776"/>
                    <a:gd name="connsiteY2" fmla="*/ 164047 h 360262"/>
                    <a:gd name="connsiteX3" fmla="*/ 26886 w 289776"/>
                    <a:gd name="connsiteY3" fmla="*/ 28792 h 360262"/>
                    <a:gd name="connsiteX4" fmla="*/ 167856 w 289776"/>
                    <a:gd name="connsiteY4" fmla="*/ 30697 h 360262"/>
                    <a:gd name="connsiteX5" fmla="*/ 190716 w 289776"/>
                    <a:gd name="connsiteY5" fmla="*/ 223102 h 360262"/>
                    <a:gd name="connsiteX6" fmla="*/ 289776 w 289776"/>
                    <a:gd name="connsiteY6" fmla="*/ 360262 h 360262"/>
                    <a:gd name="connsiteX0" fmla="*/ 289776 w 289776"/>
                    <a:gd name="connsiteY0" fmla="*/ 360262 h 360262"/>
                    <a:gd name="connsiteX1" fmla="*/ 99276 w 289776"/>
                    <a:gd name="connsiteY1" fmla="*/ 261202 h 360262"/>
                    <a:gd name="connsiteX2" fmla="*/ 5931 w 289776"/>
                    <a:gd name="connsiteY2" fmla="*/ 164047 h 360262"/>
                    <a:gd name="connsiteX3" fmla="*/ 26886 w 289776"/>
                    <a:gd name="connsiteY3" fmla="*/ 28792 h 360262"/>
                    <a:gd name="connsiteX4" fmla="*/ 167856 w 289776"/>
                    <a:gd name="connsiteY4" fmla="*/ 30697 h 360262"/>
                    <a:gd name="connsiteX5" fmla="*/ 194526 w 289776"/>
                    <a:gd name="connsiteY5" fmla="*/ 228817 h 360262"/>
                    <a:gd name="connsiteX6" fmla="*/ 289776 w 289776"/>
                    <a:gd name="connsiteY6" fmla="*/ 360262 h 360262"/>
                    <a:gd name="connsiteX0" fmla="*/ 289776 w 289776"/>
                    <a:gd name="connsiteY0" fmla="*/ 360262 h 360262"/>
                    <a:gd name="connsiteX1" fmla="*/ 99276 w 289776"/>
                    <a:gd name="connsiteY1" fmla="*/ 261202 h 360262"/>
                    <a:gd name="connsiteX2" fmla="*/ 5931 w 289776"/>
                    <a:gd name="connsiteY2" fmla="*/ 164047 h 360262"/>
                    <a:gd name="connsiteX3" fmla="*/ 26886 w 289776"/>
                    <a:gd name="connsiteY3" fmla="*/ 28792 h 360262"/>
                    <a:gd name="connsiteX4" fmla="*/ 167856 w 289776"/>
                    <a:gd name="connsiteY4" fmla="*/ 30697 h 360262"/>
                    <a:gd name="connsiteX5" fmla="*/ 194526 w 289776"/>
                    <a:gd name="connsiteY5" fmla="*/ 228817 h 360262"/>
                    <a:gd name="connsiteX6" fmla="*/ 289776 w 289776"/>
                    <a:gd name="connsiteY6" fmla="*/ 360262 h 360262"/>
                    <a:gd name="connsiteX0" fmla="*/ 292197 w 292197"/>
                    <a:gd name="connsiteY0" fmla="*/ 358049 h 358049"/>
                    <a:gd name="connsiteX1" fmla="*/ 101697 w 292197"/>
                    <a:gd name="connsiteY1" fmla="*/ 258989 h 358049"/>
                    <a:gd name="connsiteX2" fmla="*/ 8352 w 292197"/>
                    <a:gd name="connsiteY2" fmla="*/ 161834 h 358049"/>
                    <a:gd name="connsiteX3" fmla="*/ 29307 w 292197"/>
                    <a:gd name="connsiteY3" fmla="*/ 26579 h 358049"/>
                    <a:gd name="connsiteX4" fmla="*/ 170277 w 292197"/>
                    <a:gd name="connsiteY4" fmla="*/ 28484 h 358049"/>
                    <a:gd name="connsiteX5" fmla="*/ 196947 w 292197"/>
                    <a:gd name="connsiteY5" fmla="*/ 226604 h 358049"/>
                    <a:gd name="connsiteX6" fmla="*/ 292197 w 292197"/>
                    <a:gd name="connsiteY6" fmla="*/ 358049 h 358049"/>
                    <a:gd name="connsiteX0" fmla="*/ 289776 w 289776"/>
                    <a:gd name="connsiteY0" fmla="*/ 343206 h 343206"/>
                    <a:gd name="connsiteX1" fmla="*/ 99276 w 289776"/>
                    <a:gd name="connsiteY1" fmla="*/ 244146 h 343206"/>
                    <a:gd name="connsiteX2" fmla="*/ 5931 w 289776"/>
                    <a:gd name="connsiteY2" fmla="*/ 146991 h 343206"/>
                    <a:gd name="connsiteX3" fmla="*/ 26886 w 289776"/>
                    <a:gd name="connsiteY3" fmla="*/ 11736 h 343206"/>
                    <a:gd name="connsiteX4" fmla="*/ 167856 w 289776"/>
                    <a:gd name="connsiteY4" fmla="*/ 44121 h 343206"/>
                    <a:gd name="connsiteX5" fmla="*/ 194526 w 289776"/>
                    <a:gd name="connsiteY5" fmla="*/ 211761 h 343206"/>
                    <a:gd name="connsiteX6" fmla="*/ 289776 w 289776"/>
                    <a:gd name="connsiteY6" fmla="*/ 343206 h 343206"/>
                    <a:gd name="connsiteX0" fmla="*/ 289776 w 289776"/>
                    <a:gd name="connsiteY0" fmla="*/ 344916 h 344916"/>
                    <a:gd name="connsiteX1" fmla="*/ 99276 w 289776"/>
                    <a:gd name="connsiteY1" fmla="*/ 245856 h 344916"/>
                    <a:gd name="connsiteX2" fmla="*/ 5931 w 289776"/>
                    <a:gd name="connsiteY2" fmla="*/ 148701 h 344916"/>
                    <a:gd name="connsiteX3" fmla="*/ 26886 w 289776"/>
                    <a:gd name="connsiteY3" fmla="*/ 13446 h 344916"/>
                    <a:gd name="connsiteX4" fmla="*/ 167856 w 289776"/>
                    <a:gd name="connsiteY4" fmla="*/ 45831 h 344916"/>
                    <a:gd name="connsiteX5" fmla="*/ 194526 w 289776"/>
                    <a:gd name="connsiteY5" fmla="*/ 213471 h 344916"/>
                    <a:gd name="connsiteX6" fmla="*/ 289776 w 289776"/>
                    <a:gd name="connsiteY6" fmla="*/ 344916 h 344916"/>
                    <a:gd name="connsiteX0" fmla="*/ 289776 w 289776"/>
                    <a:gd name="connsiteY0" fmla="*/ 344916 h 344916"/>
                    <a:gd name="connsiteX1" fmla="*/ 99276 w 289776"/>
                    <a:gd name="connsiteY1" fmla="*/ 245856 h 344916"/>
                    <a:gd name="connsiteX2" fmla="*/ 5931 w 289776"/>
                    <a:gd name="connsiteY2" fmla="*/ 148701 h 344916"/>
                    <a:gd name="connsiteX3" fmla="*/ 26886 w 289776"/>
                    <a:gd name="connsiteY3" fmla="*/ 13446 h 344916"/>
                    <a:gd name="connsiteX4" fmla="*/ 167856 w 289776"/>
                    <a:gd name="connsiteY4" fmla="*/ 45831 h 344916"/>
                    <a:gd name="connsiteX5" fmla="*/ 194526 w 289776"/>
                    <a:gd name="connsiteY5" fmla="*/ 213471 h 344916"/>
                    <a:gd name="connsiteX6" fmla="*/ 289776 w 289776"/>
                    <a:gd name="connsiteY6" fmla="*/ 344916 h 344916"/>
                    <a:gd name="connsiteX0" fmla="*/ 289776 w 289776"/>
                    <a:gd name="connsiteY0" fmla="*/ 344916 h 344916"/>
                    <a:gd name="connsiteX1" fmla="*/ 99276 w 289776"/>
                    <a:gd name="connsiteY1" fmla="*/ 245856 h 344916"/>
                    <a:gd name="connsiteX2" fmla="*/ 5931 w 289776"/>
                    <a:gd name="connsiteY2" fmla="*/ 148701 h 344916"/>
                    <a:gd name="connsiteX3" fmla="*/ 26886 w 289776"/>
                    <a:gd name="connsiteY3" fmla="*/ 13446 h 344916"/>
                    <a:gd name="connsiteX4" fmla="*/ 167856 w 289776"/>
                    <a:gd name="connsiteY4" fmla="*/ 45831 h 344916"/>
                    <a:gd name="connsiteX5" fmla="*/ 194526 w 289776"/>
                    <a:gd name="connsiteY5" fmla="*/ 213471 h 344916"/>
                    <a:gd name="connsiteX6" fmla="*/ 289776 w 289776"/>
                    <a:gd name="connsiteY6" fmla="*/ 344916 h 344916"/>
                    <a:gd name="connsiteX0" fmla="*/ 294007 w 294007"/>
                    <a:gd name="connsiteY0" fmla="*/ 344916 h 344916"/>
                    <a:gd name="connsiteX1" fmla="*/ 103507 w 294007"/>
                    <a:gd name="connsiteY1" fmla="*/ 245856 h 344916"/>
                    <a:gd name="connsiteX2" fmla="*/ 10162 w 294007"/>
                    <a:gd name="connsiteY2" fmla="*/ 148701 h 344916"/>
                    <a:gd name="connsiteX3" fmla="*/ 31117 w 294007"/>
                    <a:gd name="connsiteY3" fmla="*/ 13446 h 344916"/>
                    <a:gd name="connsiteX4" fmla="*/ 172087 w 294007"/>
                    <a:gd name="connsiteY4" fmla="*/ 45831 h 344916"/>
                    <a:gd name="connsiteX5" fmla="*/ 198757 w 294007"/>
                    <a:gd name="connsiteY5" fmla="*/ 213471 h 344916"/>
                    <a:gd name="connsiteX6" fmla="*/ 294007 w 294007"/>
                    <a:gd name="connsiteY6" fmla="*/ 344916 h 344916"/>
                    <a:gd name="connsiteX0" fmla="*/ 308399 w 308399"/>
                    <a:gd name="connsiteY0" fmla="*/ 344916 h 344916"/>
                    <a:gd name="connsiteX1" fmla="*/ 117899 w 308399"/>
                    <a:gd name="connsiteY1" fmla="*/ 245856 h 344916"/>
                    <a:gd name="connsiteX2" fmla="*/ 24554 w 308399"/>
                    <a:gd name="connsiteY2" fmla="*/ 148701 h 344916"/>
                    <a:gd name="connsiteX3" fmla="*/ 45509 w 308399"/>
                    <a:gd name="connsiteY3" fmla="*/ 13446 h 344916"/>
                    <a:gd name="connsiteX4" fmla="*/ 186479 w 308399"/>
                    <a:gd name="connsiteY4" fmla="*/ 45831 h 344916"/>
                    <a:gd name="connsiteX5" fmla="*/ 213149 w 308399"/>
                    <a:gd name="connsiteY5" fmla="*/ 213471 h 344916"/>
                    <a:gd name="connsiteX6" fmla="*/ 308399 w 308399"/>
                    <a:gd name="connsiteY6" fmla="*/ 344916 h 344916"/>
                    <a:gd name="connsiteX0" fmla="*/ 300780 w 300780"/>
                    <a:gd name="connsiteY0" fmla="*/ 344916 h 344916"/>
                    <a:gd name="connsiteX1" fmla="*/ 110280 w 300780"/>
                    <a:gd name="connsiteY1" fmla="*/ 245856 h 344916"/>
                    <a:gd name="connsiteX2" fmla="*/ 16935 w 300780"/>
                    <a:gd name="connsiteY2" fmla="*/ 148701 h 344916"/>
                    <a:gd name="connsiteX3" fmla="*/ 37890 w 300780"/>
                    <a:gd name="connsiteY3" fmla="*/ 13446 h 344916"/>
                    <a:gd name="connsiteX4" fmla="*/ 178860 w 300780"/>
                    <a:gd name="connsiteY4" fmla="*/ 45831 h 344916"/>
                    <a:gd name="connsiteX5" fmla="*/ 205530 w 300780"/>
                    <a:gd name="connsiteY5" fmla="*/ 213471 h 344916"/>
                    <a:gd name="connsiteX6" fmla="*/ 300780 w 300780"/>
                    <a:gd name="connsiteY6" fmla="*/ 344916 h 344916"/>
                    <a:gd name="connsiteX0" fmla="*/ 297394 w 297394"/>
                    <a:gd name="connsiteY0" fmla="*/ 344916 h 344916"/>
                    <a:gd name="connsiteX1" fmla="*/ 106894 w 297394"/>
                    <a:gd name="connsiteY1" fmla="*/ 245856 h 344916"/>
                    <a:gd name="connsiteX2" fmla="*/ 13549 w 297394"/>
                    <a:gd name="connsiteY2" fmla="*/ 148701 h 344916"/>
                    <a:gd name="connsiteX3" fmla="*/ 34504 w 297394"/>
                    <a:gd name="connsiteY3" fmla="*/ 13446 h 344916"/>
                    <a:gd name="connsiteX4" fmla="*/ 175474 w 297394"/>
                    <a:gd name="connsiteY4" fmla="*/ 45831 h 344916"/>
                    <a:gd name="connsiteX5" fmla="*/ 202144 w 297394"/>
                    <a:gd name="connsiteY5" fmla="*/ 213471 h 344916"/>
                    <a:gd name="connsiteX6" fmla="*/ 297394 w 297394"/>
                    <a:gd name="connsiteY6" fmla="*/ 344916 h 344916"/>
                    <a:gd name="connsiteX0" fmla="*/ 297394 w 297394"/>
                    <a:gd name="connsiteY0" fmla="*/ 344916 h 344916"/>
                    <a:gd name="connsiteX1" fmla="*/ 106894 w 297394"/>
                    <a:gd name="connsiteY1" fmla="*/ 245856 h 344916"/>
                    <a:gd name="connsiteX2" fmla="*/ 13549 w 297394"/>
                    <a:gd name="connsiteY2" fmla="*/ 148701 h 344916"/>
                    <a:gd name="connsiteX3" fmla="*/ 34504 w 297394"/>
                    <a:gd name="connsiteY3" fmla="*/ 13446 h 344916"/>
                    <a:gd name="connsiteX4" fmla="*/ 175474 w 297394"/>
                    <a:gd name="connsiteY4" fmla="*/ 45831 h 344916"/>
                    <a:gd name="connsiteX5" fmla="*/ 196429 w 297394"/>
                    <a:gd name="connsiteY5" fmla="*/ 213471 h 344916"/>
                    <a:gd name="connsiteX6" fmla="*/ 297394 w 297394"/>
                    <a:gd name="connsiteY6" fmla="*/ 344916 h 344916"/>
                    <a:gd name="connsiteX0" fmla="*/ 297394 w 297394"/>
                    <a:gd name="connsiteY0" fmla="*/ 344916 h 344916"/>
                    <a:gd name="connsiteX1" fmla="*/ 106894 w 297394"/>
                    <a:gd name="connsiteY1" fmla="*/ 245856 h 344916"/>
                    <a:gd name="connsiteX2" fmla="*/ 13549 w 297394"/>
                    <a:gd name="connsiteY2" fmla="*/ 148701 h 344916"/>
                    <a:gd name="connsiteX3" fmla="*/ 34504 w 297394"/>
                    <a:gd name="connsiteY3" fmla="*/ 13446 h 344916"/>
                    <a:gd name="connsiteX4" fmla="*/ 175474 w 297394"/>
                    <a:gd name="connsiteY4" fmla="*/ 45831 h 344916"/>
                    <a:gd name="connsiteX5" fmla="*/ 196429 w 297394"/>
                    <a:gd name="connsiteY5" fmla="*/ 213471 h 344916"/>
                    <a:gd name="connsiteX6" fmla="*/ 297394 w 297394"/>
                    <a:gd name="connsiteY6" fmla="*/ 344916 h 344916"/>
                    <a:gd name="connsiteX0" fmla="*/ 297394 w 297394"/>
                    <a:gd name="connsiteY0" fmla="*/ 344916 h 344916"/>
                    <a:gd name="connsiteX1" fmla="*/ 106894 w 297394"/>
                    <a:gd name="connsiteY1" fmla="*/ 245856 h 344916"/>
                    <a:gd name="connsiteX2" fmla="*/ 13549 w 297394"/>
                    <a:gd name="connsiteY2" fmla="*/ 148701 h 344916"/>
                    <a:gd name="connsiteX3" fmla="*/ 34504 w 297394"/>
                    <a:gd name="connsiteY3" fmla="*/ 13446 h 344916"/>
                    <a:gd name="connsiteX4" fmla="*/ 175474 w 297394"/>
                    <a:gd name="connsiteY4" fmla="*/ 45831 h 344916"/>
                    <a:gd name="connsiteX5" fmla="*/ 196429 w 297394"/>
                    <a:gd name="connsiteY5" fmla="*/ 213471 h 344916"/>
                    <a:gd name="connsiteX6" fmla="*/ 297394 w 297394"/>
                    <a:gd name="connsiteY6" fmla="*/ 344916 h 344916"/>
                    <a:gd name="connsiteX0" fmla="*/ 297394 w 297394"/>
                    <a:gd name="connsiteY0" fmla="*/ 344916 h 344916"/>
                    <a:gd name="connsiteX1" fmla="*/ 106894 w 297394"/>
                    <a:gd name="connsiteY1" fmla="*/ 245856 h 344916"/>
                    <a:gd name="connsiteX2" fmla="*/ 13549 w 297394"/>
                    <a:gd name="connsiteY2" fmla="*/ 148701 h 344916"/>
                    <a:gd name="connsiteX3" fmla="*/ 34504 w 297394"/>
                    <a:gd name="connsiteY3" fmla="*/ 13446 h 344916"/>
                    <a:gd name="connsiteX4" fmla="*/ 175474 w 297394"/>
                    <a:gd name="connsiteY4" fmla="*/ 45831 h 344916"/>
                    <a:gd name="connsiteX5" fmla="*/ 213574 w 297394"/>
                    <a:gd name="connsiteY5" fmla="*/ 243951 h 344916"/>
                    <a:gd name="connsiteX6" fmla="*/ 297394 w 297394"/>
                    <a:gd name="connsiteY6" fmla="*/ 344916 h 344916"/>
                    <a:gd name="connsiteX0" fmla="*/ 297040 w 297040"/>
                    <a:gd name="connsiteY0" fmla="*/ 351089 h 351089"/>
                    <a:gd name="connsiteX1" fmla="*/ 106540 w 297040"/>
                    <a:gd name="connsiteY1" fmla="*/ 252029 h 351089"/>
                    <a:gd name="connsiteX2" fmla="*/ 13195 w 297040"/>
                    <a:gd name="connsiteY2" fmla="*/ 154874 h 351089"/>
                    <a:gd name="connsiteX3" fmla="*/ 34150 w 297040"/>
                    <a:gd name="connsiteY3" fmla="*/ 19619 h 351089"/>
                    <a:gd name="connsiteX4" fmla="*/ 175120 w 297040"/>
                    <a:gd name="connsiteY4" fmla="*/ 52004 h 351089"/>
                    <a:gd name="connsiteX5" fmla="*/ 213220 w 297040"/>
                    <a:gd name="connsiteY5" fmla="*/ 250124 h 351089"/>
                    <a:gd name="connsiteX6" fmla="*/ 297040 w 297040"/>
                    <a:gd name="connsiteY6" fmla="*/ 351089 h 351089"/>
                    <a:gd name="connsiteX0" fmla="*/ 289435 w 289435"/>
                    <a:gd name="connsiteY0" fmla="*/ 351089 h 351089"/>
                    <a:gd name="connsiteX1" fmla="*/ 98935 w 289435"/>
                    <a:gd name="connsiteY1" fmla="*/ 257445 h 351089"/>
                    <a:gd name="connsiteX2" fmla="*/ 5590 w 289435"/>
                    <a:gd name="connsiteY2" fmla="*/ 154874 h 351089"/>
                    <a:gd name="connsiteX3" fmla="*/ 26545 w 289435"/>
                    <a:gd name="connsiteY3" fmla="*/ 19619 h 351089"/>
                    <a:gd name="connsiteX4" fmla="*/ 167515 w 289435"/>
                    <a:gd name="connsiteY4" fmla="*/ 52004 h 351089"/>
                    <a:gd name="connsiteX5" fmla="*/ 205615 w 289435"/>
                    <a:gd name="connsiteY5" fmla="*/ 250124 h 351089"/>
                    <a:gd name="connsiteX6" fmla="*/ 289435 w 289435"/>
                    <a:gd name="connsiteY6" fmla="*/ 351089 h 351089"/>
                    <a:gd name="connsiteX0" fmla="*/ 295204 w 295204"/>
                    <a:gd name="connsiteY0" fmla="*/ 345298 h 345298"/>
                    <a:gd name="connsiteX1" fmla="*/ 104704 w 295204"/>
                    <a:gd name="connsiteY1" fmla="*/ 251654 h 345298"/>
                    <a:gd name="connsiteX2" fmla="*/ 4750 w 295204"/>
                    <a:gd name="connsiteY2" fmla="*/ 154499 h 345298"/>
                    <a:gd name="connsiteX3" fmla="*/ 32314 w 295204"/>
                    <a:gd name="connsiteY3" fmla="*/ 13828 h 345298"/>
                    <a:gd name="connsiteX4" fmla="*/ 173284 w 295204"/>
                    <a:gd name="connsiteY4" fmla="*/ 46213 h 345298"/>
                    <a:gd name="connsiteX5" fmla="*/ 211384 w 295204"/>
                    <a:gd name="connsiteY5" fmla="*/ 244333 h 345298"/>
                    <a:gd name="connsiteX6" fmla="*/ 295204 w 295204"/>
                    <a:gd name="connsiteY6" fmla="*/ 345298 h 345298"/>
                    <a:gd name="connsiteX0" fmla="*/ 295204 w 295204"/>
                    <a:gd name="connsiteY0" fmla="*/ 345298 h 345298"/>
                    <a:gd name="connsiteX1" fmla="*/ 104704 w 295204"/>
                    <a:gd name="connsiteY1" fmla="*/ 266096 h 345298"/>
                    <a:gd name="connsiteX2" fmla="*/ 4750 w 295204"/>
                    <a:gd name="connsiteY2" fmla="*/ 154499 h 345298"/>
                    <a:gd name="connsiteX3" fmla="*/ 32314 w 295204"/>
                    <a:gd name="connsiteY3" fmla="*/ 13828 h 345298"/>
                    <a:gd name="connsiteX4" fmla="*/ 173284 w 295204"/>
                    <a:gd name="connsiteY4" fmla="*/ 46213 h 345298"/>
                    <a:gd name="connsiteX5" fmla="*/ 211384 w 295204"/>
                    <a:gd name="connsiteY5" fmla="*/ 244333 h 345298"/>
                    <a:gd name="connsiteX6" fmla="*/ 295204 w 295204"/>
                    <a:gd name="connsiteY6" fmla="*/ 345298 h 345298"/>
                    <a:gd name="connsiteX0" fmla="*/ 295204 w 295204"/>
                    <a:gd name="connsiteY0" fmla="*/ 345298 h 345298"/>
                    <a:gd name="connsiteX1" fmla="*/ 104704 w 295204"/>
                    <a:gd name="connsiteY1" fmla="*/ 266096 h 345298"/>
                    <a:gd name="connsiteX2" fmla="*/ 4750 w 295204"/>
                    <a:gd name="connsiteY2" fmla="*/ 154499 h 345298"/>
                    <a:gd name="connsiteX3" fmla="*/ 32314 w 295204"/>
                    <a:gd name="connsiteY3" fmla="*/ 13828 h 345298"/>
                    <a:gd name="connsiteX4" fmla="*/ 173284 w 295204"/>
                    <a:gd name="connsiteY4" fmla="*/ 46213 h 345298"/>
                    <a:gd name="connsiteX5" fmla="*/ 183294 w 295204"/>
                    <a:gd name="connsiteY5" fmla="*/ 213643 h 345298"/>
                    <a:gd name="connsiteX6" fmla="*/ 295204 w 295204"/>
                    <a:gd name="connsiteY6" fmla="*/ 345298 h 345298"/>
                    <a:gd name="connsiteX0" fmla="*/ 295204 w 296541"/>
                    <a:gd name="connsiteY0" fmla="*/ 345298 h 345298"/>
                    <a:gd name="connsiteX1" fmla="*/ 104704 w 296541"/>
                    <a:gd name="connsiteY1" fmla="*/ 266096 h 345298"/>
                    <a:gd name="connsiteX2" fmla="*/ 4750 w 296541"/>
                    <a:gd name="connsiteY2" fmla="*/ 154499 h 345298"/>
                    <a:gd name="connsiteX3" fmla="*/ 32314 w 296541"/>
                    <a:gd name="connsiteY3" fmla="*/ 13828 h 345298"/>
                    <a:gd name="connsiteX4" fmla="*/ 173284 w 296541"/>
                    <a:gd name="connsiteY4" fmla="*/ 46213 h 345298"/>
                    <a:gd name="connsiteX5" fmla="*/ 183294 w 296541"/>
                    <a:gd name="connsiteY5" fmla="*/ 213643 h 345298"/>
                    <a:gd name="connsiteX6" fmla="*/ 199584 w 296541"/>
                    <a:gd name="connsiteY6" fmla="*/ 258644 h 345298"/>
                    <a:gd name="connsiteX7" fmla="*/ 295204 w 296541"/>
                    <a:gd name="connsiteY7" fmla="*/ 345298 h 345298"/>
                    <a:gd name="connsiteX0" fmla="*/ 295204 w 296541"/>
                    <a:gd name="connsiteY0" fmla="*/ 345298 h 345298"/>
                    <a:gd name="connsiteX1" fmla="*/ 104704 w 296541"/>
                    <a:gd name="connsiteY1" fmla="*/ 266096 h 345298"/>
                    <a:gd name="connsiteX2" fmla="*/ 4750 w 296541"/>
                    <a:gd name="connsiteY2" fmla="*/ 154499 h 345298"/>
                    <a:gd name="connsiteX3" fmla="*/ 32314 w 296541"/>
                    <a:gd name="connsiteY3" fmla="*/ 13828 h 345298"/>
                    <a:gd name="connsiteX4" fmla="*/ 173284 w 296541"/>
                    <a:gd name="connsiteY4" fmla="*/ 46213 h 345298"/>
                    <a:gd name="connsiteX5" fmla="*/ 199584 w 296541"/>
                    <a:gd name="connsiteY5" fmla="*/ 258644 h 345298"/>
                    <a:gd name="connsiteX6" fmla="*/ 295204 w 296541"/>
                    <a:gd name="connsiteY6" fmla="*/ 345298 h 345298"/>
                    <a:gd name="connsiteX0" fmla="*/ 295204 w 296459"/>
                    <a:gd name="connsiteY0" fmla="*/ 345298 h 345298"/>
                    <a:gd name="connsiteX1" fmla="*/ 104704 w 296459"/>
                    <a:gd name="connsiteY1" fmla="*/ 266096 h 345298"/>
                    <a:gd name="connsiteX2" fmla="*/ 4750 w 296459"/>
                    <a:gd name="connsiteY2" fmla="*/ 154499 h 345298"/>
                    <a:gd name="connsiteX3" fmla="*/ 32314 w 296459"/>
                    <a:gd name="connsiteY3" fmla="*/ 13828 h 345298"/>
                    <a:gd name="connsiteX4" fmla="*/ 173284 w 296459"/>
                    <a:gd name="connsiteY4" fmla="*/ 46213 h 345298"/>
                    <a:gd name="connsiteX5" fmla="*/ 192975 w 296459"/>
                    <a:gd name="connsiteY5" fmla="*/ 231564 h 345298"/>
                    <a:gd name="connsiteX6" fmla="*/ 295204 w 296459"/>
                    <a:gd name="connsiteY6" fmla="*/ 345298 h 345298"/>
                    <a:gd name="connsiteX0" fmla="*/ 295204 w 296459"/>
                    <a:gd name="connsiteY0" fmla="*/ 345298 h 345298"/>
                    <a:gd name="connsiteX1" fmla="*/ 104704 w 296459"/>
                    <a:gd name="connsiteY1" fmla="*/ 266096 h 345298"/>
                    <a:gd name="connsiteX2" fmla="*/ 4750 w 296459"/>
                    <a:gd name="connsiteY2" fmla="*/ 154499 h 345298"/>
                    <a:gd name="connsiteX3" fmla="*/ 32314 w 296459"/>
                    <a:gd name="connsiteY3" fmla="*/ 13828 h 345298"/>
                    <a:gd name="connsiteX4" fmla="*/ 173284 w 296459"/>
                    <a:gd name="connsiteY4" fmla="*/ 46213 h 345298"/>
                    <a:gd name="connsiteX5" fmla="*/ 192975 w 296459"/>
                    <a:gd name="connsiteY5" fmla="*/ 231564 h 345298"/>
                    <a:gd name="connsiteX6" fmla="*/ 295204 w 296459"/>
                    <a:gd name="connsiteY6" fmla="*/ 345298 h 345298"/>
                    <a:gd name="connsiteX0" fmla="*/ 295204 w 296459"/>
                    <a:gd name="connsiteY0" fmla="*/ 345298 h 345298"/>
                    <a:gd name="connsiteX1" fmla="*/ 104704 w 296459"/>
                    <a:gd name="connsiteY1" fmla="*/ 266096 h 345298"/>
                    <a:gd name="connsiteX2" fmla="*/ 4750 w 296459"/>
                    <a:gd name="connsiteY2" fmla="*/ 154499 h 345298"/>
                    <a:gd name="connsiteX3" fmla="*/ 32314 w 296459"/>
                    <a:gd name="connsiteY3" fmla="*/ 13828 h 345298"/>
                    <a:gd name="connsiteX4" fmla="*/ 173284 w 296459"/>
                    <a:gd name="connsiteY4" fmla="*/ 46213 h 345298"/>
                    <a:gd name="connsiteX5" fmla="*/ 192975 w 296459"/>
                    <a:gd name="connsiteY5" fmla="*/ 231564 h 345298"/>
                    <a:gd name="connsiteX6" fmla="*/ 295204 w 296459"/>
                    <a:gd name="connsiteY6" fmla="*/ 345298 h 345298"/>
                    <a:gd name="connsiteX0" fmla="*/ 294878 w 296133"/>
                    <a:gd name="connsiteY0" fmla="*/ 342247 h 342247"/>
                    <a:gd name="connsiteX1" fmla="*/ 104378 w 296133"/>
                    <a:gd name="connsiteY1" fmla="*/ 263045 h 342247"/>
                    <a:gd name="connsiteX2" fmla="*/ 4424 w 296133"/>
                    <a:gd name="connsiteY2" fmla="*/ 151448 h 342247"/>
                    <a:gd name="connsiteX3" fmla="*/ 31988 w 296133"/>
                    <a:gd name="connsiteY3" fmla="*/ 10777 h 342247"/>
                    <a:gd name="connsiteX4" fmla="*/ 159739 w 296133"/>
                    <a:gd name="connsiteY4" fmla="*/ 50383 h 342247"/>
                    <a:gd name="connsiteX5" fmla="*/ 192649 w 296133"/>
                    <a:gd name="connsiteY5" fmla="*/ 228513 h 342247"/>
                    <a:gd name="connsiteX6" fmla="*/ 294878 w 296133"/>
                    <a:gd name="connsiteY6" fmla="*/ 342247 h 342247"/>
                    <a:gd name="connsiteX0" fmla="*/ 300575 w 301830"/>
                    <a:gd name="connsiteY0" fmla="*/ 342247 h 342247"/>
                    <a:gd name="connsiteX1" fmla="*/ 110075 w 301830"/>
                    <a:gd name="connsiteY1" fmla="*/ 263045 h 342247"/>
                    <a:gd name="connsiteX2" fmla="*/ 10121 w 301830"/>
                    <a:gd name="connsiteY2" fmla="*/ 151448 h 342247"/>
                    <a:gd name="connsiteX3" fmla="*/ 37685 w 301830"/>
                    <a:gd name="connsiteY3" fmla="*/ 10777 h 342247"/>
                    <a:gd name="connsiteX4" fmla="*/ 165436 w 301830"/>
                    <a:gd name="connsiteY4" fmla="*/ 50383 h 342247"/>
                    <a:gd name="connsiteX5" fmla="*/ 198346 w 301830"/>
                    <a:gd name="connsiteY5" fmla="*/ 228513 h 342247"/>
                    <a:gd name="connsiteX6" fmla="*/ 300575 w 301830"/>
                    <a:gd name="connsiteY6" fmla="*/ 342247 h 342247"/>
                    <a:gd name="connsiteX0" fmla="*/ 296993 w 298248"/>
                    <a:gd name="connsiteY0" fmla="*/ 342247 h 342247"/>
                    <a:gd name="connsiteX1" fmla="*/ 106493 w 298248"/>
                    <a:gd name="connsiteY1" fmla="*/ 263045 h 342247"/>
                    <a:gd name="connsiteX2" fmla="*/ 6539 w 298248"/>
                    <a:gd name="connsiteY2" fmla="*/ 151448 h 342247"/>
                    <a:gd name="connsiteX3" fmla="*/ 34103 w 298248"/>
                    <a:gd name="connsiteY3" fmla="*/ 10777 h 342247"/>
                    <a:gd name="connsiteX4" fmla="*/ 161854 w 298248"/>
                    <a:gd name="connsiteY4" fmla="*/ 50383 h 342247"/>
                    <a:gd name="connsiteX5" fmla="*/ 194764 w 298248"/>
                    <a:gd name="connsiteY5" fmla="*/ 228513 h 342247"/>
                    <a:gd name="connsiteX6" fmla="*/ 296993 w 298248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4764 w 296993"/>
                    <a:gd name="connsiteY5" fmla="*/ 228513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186992 h 342247"/>
                    <a:gd name="connsiteX6" fmla="*/ 296993 w 296993"/>
                    <a:gd name="connsiteY6" fmla="*/ 342247 h 34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6993" h="342247">
                      <a:moveTo>
                        <a:pt x="296993" y="342247"/>
                      </a:moveTo>
                      <a:cubicBezTo>
                        <a:pt x="236668" y="316847"/>
                        <a:pt x="154902" y="294845"/>
                        <a:pt x="106493" y="263045"/>
                      </a:cubicBezTo>
                      <a:cubicBezTo>
                        <a:pt x="58084" y="231245"/>
                        <a:pt x="23561" y="209741"/>
                        <a:pt x="6539" y="151448"/>
                      </a:cubicBezTo>
                      <a:cubicBezTo>
                        <a:pt x="-10483" y="93155"/>
                        <a:pt x="8217" y="27621"/>
                        <a:pt x="34103" y="10777"/>
                      </a:cubicBezTo>
                      <a:cubicBezTo>
                        <a:pt x="59989" y="-6067"/>
                        <a:pt x="129469" y="-9942"/>
                        <a:pt x="161854" y="50383"/>
                      </a:cubicBezTo>
                      <a:cubicBezTo>
                        <a:pt x="201299" y="114655"/>
                        <a:pt x="190968" y="146172"/>
                        <a:pt x="199721" y="186992"/>
                      </a:cubicBezTo>
                      <a:cubicBezTo>
                        <a:pt x="206807" y="228793"/>
                        <a:pt x="216143" y="281731"/>
                        <a:pt x="296993" y="3422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7DD34A9-98D2-D755-1FC2-96856641E244}"/>
                    </a:ext>
                  </a:extLst>
                </p:cNvPr>
                <p:cNvSpPr/>
                <p:nvPr/>
              </p:nvSpPr>
              <p:spPr>
                <a:xfrm rot="5070531">
                  <a:off x="7796961" y="1658510"/>
                  <a:ext cx="342401" cy="361149"/>
                </a:xfrm>
                <a:custGeom>
                  <a:avLst/>
                  <a:gdLst>
                    <a:gd name="connsiteX0" fmla="*/ 266036 w 272360"/>
                    <a:gd name="connsiteY0" fmla="*/ 323506 h 325083"/>
                    <a:gd name="connsiteX1" fmla="*/ 113636 w 272360"/>
                    <a:gd name="connsiteY1" fmla="*/ 254926 h 325083"/>
                    <a:gd name="connsiteX2" fmla="*/ 3146 w 272360"/>
                    <a:gd name="connsiteY2" fmla="*/ 129196 h 325083"/>
                    <a:gd name="connsiteX3" fmla="*/ 41246 w 272360"/>
                    <a:gd name="connsiteY3" fmla="*/ 22516 h 325083"/>
                    <a:gd name="connsiteX4" fmla="*/ 155546 w 272360"/>
                    <a:gd name="connsiteY4" fmla="*/ 14896 h 325083"/>
                    <a:gd name="connsiteX5" fmla="*/ 235556 w 272360"/>
                    <a:gd name="connsiteY5" fmla="*/ 190156 h 325083"/>
                    <a:gd name="connsiteX6" fmla="*/ 266036 w 272360"/>
                    <a:gd name="connsiteY6" fmla="*/ 323506 h 325083"/>
                    <a:gd name="connsiteX0" fmla="*/ 304136 w 308053"/>
                    <a:gd name="connsiteY0" fmla="*/ 353986 h 355071"/>
                    <a:gd name="connsiteX1" fmla="*/ 113636 w 308053"/>
                    <a:gd name="connsiteY1" fmla="*/ 254926 h 355071"/>
                    <a:gd name="connsiteX2" fmla="*/ 3146 w 308053"/>
                    <a:gd name="connsiteY2" fmla="*/ 129196 h 355071"/>
                    <a:gd name="connsiteX3" fmla="*/ 41246 w 308053"/>
                    <a:gd name="connsiteY3" fmla="*/ 22516 h 355071"/>
                    <a:gd name="connsiteX4" fmla="*/ 155546 w 308053"/>
                    <a:gd name="connsiteY4" fmla="*/ 14896 h 355071"/>
                    <a:gd name="connsiteX5" fmla="*/ 235556 w 308053"/>
                    <a:gd name="connsiteY5" fmla="*/ 190156 h 355071"/>
                    <a:gd name="connsiteX6" fmla="*/ 304136 w 308053"/>
                    <a:gd name="connsiteY6" fmla="*/ 353986 h 355071"/>
                    <a:gd name="connsiteX0" fmla="*/ 304136 w 308053"/>
                    <a:gd name="connsiteY0" fmla="*/ 353986 h 355071"/>
                    <a:gd name="connsiteX1" fmla="*/ 113636 w 308053"/>
                    <a:gd name="connsiteY1" fmla="*/ 254926 h 355071"/>
                    <a:gd name="connsiteX2" fmla="*/ 3146 w 308053"/>
                    <a:gd name="connsiteY2" fmla="*/ 129196 h 355071"/>
                    <a:gd name="connsiteX3" fmla="*/ 41246 w 308053"/>
                    <a:gd name="connsiteY3" fmla="*/ 22516 h 355071"/>
                    <a:gd name="connsiteX4" fmla="*/ 155546 w 308053"/>
                    <a:gd name="connsiteY4" fmla="*/ 14896 h 355071"/>
                    <a:gd name="connsiteX5" fmla="*/ 235556 w 308053"/>
                    <a:gd name="connsiteY5" fmla="*/ 190156 h 355071"/>
                    <a:gd name="connsiteX6" fmla="*/ 304136 w 308053"/>
                    <a:gd name="connsiteY6" fmla="*/ 353986 h 355071"/>
                    <a:gd name="connsiteX0" fmla="*/ 304136 w 304136"/>
                    <a:gd name="connsiteY0" fmla="*/ 353986 h 355071"/>
                    <a:gd name="connsiteX1" fmla="*/ 113636 w 304136"/>
                    <a:gd name="connsiteY1" fmla="*/ 254926 h 355071"/>
                    <a:gd name="connsiteX2" fmla="*/ 3146 w 304136"/>
                    <a:gd name="connsiteY2" fmla="*/ 129196 h 355071"/>
                    <a:gd name="connsiteX3" fmla="*/ 41246 w 304136"/>
                    <a:gd name="connsiteY3" fmla="*/ 22516 h 355071"/>
                    <a:gd name="connsiteX4" fmla="*/ 155546 w 304136"/>
                    <a:gd name="connsiteY4" fmla="*/ 14896 h 355071"/>
                    <a:gd name="connsiteX5" fmla="*/ 235556 w 304136"/>
                    <a:gd name="connsiteY5" fmla="*/ 190156 h 355071"/>
                    <a:gd name="connsiteX6" fmla="*/ 304136 w 304136"/>
                    <a:gd name="connsiteY6" fmla="*/ 353986 h 355071"/>
                    <a:gd name="connsiteX0" fmla="*/ 304136 w 304136"/>
                    <a:gd name="connsiteY0" fmla="*/ 353986 h 353986"/>
                    <a:gd name="connsiteX1" fmla="*/ 113636 w 304136"/>
                    <a:gd name="connsiteY1" fmla="*/ 254926 h 353986"/>
                    <a:gd name="connsiteX2" fmla="*/ 3146 w 304136"/>
                    <a:gd name="connsiteY2" fmla="*/ 129196 h 353986"/>
                    <a:gd name="connsiteX3" fmla="*/ 41246 w 304136"/>
                    <a:gd name="connsiteY3" fmla="*/ 22516 h 353986"/>
                    <a:gd name="connsiteX4" fmla="*/ 155546 w 304136"/>
                    <a:gd name="connsiteY4" fmla="*/ 14896 h 353986"/>
                    <a:gd name="connsiteX5" fmla="*/ 235556 w 304136"/>
                    <a:gd name="connsiteY5" fmla="*/ 190156 h 353986"/>
                    <a:gd name="connsiteX6" fmla="*/ 304136 w 304136"/>
                    <a:gd name="connsiteY6" fmla="*/ 353986 h 353986"/>
                    <a:gd name="connsiteX0" fmla="*/ 304136 w 304136"/>
                    <a:gd name="connsiteY0" fmla="*/ 353986 h 353986"/>
                    <a:gd name="connsiteX1" fmla="*/ 113636 w 304136"/>
                    <a:gd name="connsiteY1" fmla="*/ 254926 h 353986"/>
                    <a:gd name="connsiteX2" fmla="*/ 3146 w 304136"/>
                    <a:gd name="connsiteY2" fmla="*/ 129196 h 353986"/>
                    <a:gd name="connsiteX3" fmla="*/ 41246 w 304136"/>
                    <a:gd name="connsiteY3" fmla="*/ 22516 h 353986"/>
                    <a:gd name="connsiteX4" fmla="*/ 155546 w 304136"/>
                    <a:gd name="connsiteY4" fmla="*/ 14896 h 353986"/>
                    <a:gd name="connsiteX5" fmla="*/ 235556 w 304136"/>
                    <a:gd name="connsiteY5" fmla="*/ 190156 h 353986"/>
                    <a:gd name="connsiteX6" fmla="*/ 304136 w 304136"/>
                    <a:gd name="connsiteY6" fmla="*/ 353986 h 353986"/>
                    <a:gd name="connsiteX0" fmla="*/ 304136 w 304136"/>
                    <a:gd name="connsiteY0" fmla="*/ 353986 h 353986"/>
                    <a:gd name="connsiteX1" fmla="*/ 113636 w 304136"/>
                    <a:gd name="connsiteY1" fmla="*/ 254926 h 353986"/>
                    <a:gd name="connsiteX2" fmla="*/ 3146 w 304136"/>
                    <a:gd name="connsiteY2" fmla="*/ 129196 h 353986"/>
                    <a:gd name="connsiteX3" fmla="*/ 41246 w 304136"/>
                    <a:gd name="connsiteY3" fmla="*/ 22516 h 353986"/>
                    <a:gd name="connsiteX4" fmla="*/ 155546 w 304136"/>
                    <a:gd name="connsiteY4" fmla="*/ 14896 h 353986"/>
                    <a:gd name="connsiteX5" fmla="*/ 235556 w 304136"/>
                    <a:gd name="connsiteY5" fmla="*/ 190156 h 353986"/>
                    <a:gd name="connsiteX6" fmla="*/ 304136 w 304136"/>
                    <a:gd name="connsiteY6" fmla="*/ 353986 h 353986"/>
                    <a:gd name="connsiteX0" fmla="*/ 304136 w 304136"/>
                    <a:gd name="connsiteY0" fmla="*/ 353986 h 353986"/>
                    <a:gd name="connsiteX1" fmla="*/ 113636 w 304136"/>
                    <a:gd name="connsiteY1" fmla="*/ 254926 h 353986"/>
                    <a:gd name="connsiteX2" fmla="*/ 3146 w 304136"/>
                    <a:gd name="connsiteY2" fmla="*/ 129196 h 353986"/>
                    <a:gd name="connsiteX3" fmla="*/ 41246 w 304136"/>
                    <a:gd name="connsiteY3" fmla="*/ 22516 h 353986"/>
                    <a:gd name="connsiteX4" fmla="*/ 155546 w 304136"/>
                    <a:gd name="connsiteY4" fmla="*/ 14896 h 353986"/>
                    <a:gd name="connsiteX5" fmla="*/ 226031 w 304136"/>
                    <a:gd name="connsiteY5" fmla="*/ 207301 h 353986"/>
                    <a:gd name="connsiteX6" fmla="*/ 304136 w 304136"/>
                    <a:gd name="connsiteY6" fmla="*/ 353986 h 353986"/>
                    <a:gd name="connsiteX0" fmla="*/ 304525 w 304525"/>
                    <a:gd name="connsiteY0" fmla="*/ 347634 h 347634"/>
                    <a:gd name="connsiteX1" fmla="*/ 114025 w 304525"/>
                    <a:gd name="connsiteY1" fmla="*/ 248574 h 347634"/>
                    <a:gd name="connsiteX2" fmla="*/ 3535 w 304525"/>
                    <a:gd name="connsiteY2" fmla="*/ 122844 h 347634"/>
                    <a:gd name="connsiteX3" fmla="*/ 41635 w 304525"/>
                    <a:gd name="connsiteY3" fmla="*/ 16164 h 347634"/>
                    <a:gd name="connsiteX4" fmla="*/ 182605 w 304525"/>
                    <a:gd name="connsiteY4" fmla="*/ 18069 h 347634"/>
                    <a:gd name="connsiteX5" fmla="*/ 226420 w 304525"/>
                    <a:gd name="connsiteY5" fmla="*/ 200949 h 347634"/>
                    <a:gd name="connsiteX6" fmla="*/ 304525 w 304525"/>
                    <a:gd name="connsiteY6" fmla="*/ 347634 h 347634"/>
                    <a:gd name="connsiteX0" fmla="*/ 304525 w 304525"/>
                    <a:gd name="connsiteY0" fmla="*/ 358856 h 358856"/>
                    <a:gd name="connsiteX1" fmla="*/ 114025 w 304525"/>
                    <a:gd name="connsiteY1" fmla="*/ 259796 h 358856"/>
                    <a:gd name="connsiteX2" fmla="*/ 3535 w 304525"/>
                    <a:gd name="connsiteY2" fmla="*/ 134066 h 358856"/>
                    <a:gd name="connsiteX3" fmla="*/ 41635 w 304525"/>
                    <a:gd name="connsiteY3" fmla="*/ 27386 h 358856"/>
                    <a:gd name="connsiteX4" fmla="*/ 182605 w 304525"/>
                    <a:gd name="connsiteY4" fmla="*/ 29291 h 358856"/>
                    <a:gd name="connsiteX5" fmla="*/ 226420 w 304525"/>
                    <a:gd name="connsiteY5" fmla="*/ 212171 h 358856"/>
                    <a:gd name="connsiteX6" fmla="*/ 304525 w 304525"/>
                    <a:gd name="connsiteY6" fmla="*/ 358856 h 358856"/>
                    <a:gd name="connsiteX0" fmla="*/ 304525 w 304525"/>
                    <a:gd name="connsiteY0" fmla="*/ 358856 h 358856"/>
                    <a:gd name="connsiteX1" fmla="*/ 114025 w 304525"/>
                    <a:gd name="connsiteY1" fmla="*/ 259796 h 358856"/>
                    <a:gd name="connsiteX2" fmla="*/ 3535 w 304525"/>
                    <a:gd name="connsiteY2" fmla="*/ 134066 h 358856"/>
                    <a:gd name="connsiteX3" fmla="*/ 41635 w 304525"/>
                    <a:gd name="connsiteY3" fmla="*/ 27386 h 358856"/>
                    <a:gd name="connsiteX4" fmla="*/ 182605 w 304525"/>
                    <a:gd name="connsiteY4" fmla="*/ 29291 h 358856"/>
                    <a:gd name="connsiteX5" fmla="*/ 226420 w 304525"/>
                    <a:gd name="connsiteY5" fmla="*/ 212171 h 358856"/>
                    <a:gd name="connsiteX6" fmla="*/ 304525 w 304525"/>
                    <a:gd name="connsiteY6" fmla="*/ 358856 h 358856"/>
                    <a:gd name="connsiteX0" fmla="*/ 289776 w 289776"/>
                    <a:gd name="connsiteY0" fmla="*/ 360262 h 360262"/>
                    <a:gd name="connsiteX1" fmla="*/ 99276 w 289776"/>
                    <a:gd name="connsiteY1" fmla="*/ 261202 h 360262"/>
                    <a:gd name="connsiteX2" fmla="*/ 5931 w 289776"/>
                    <a:gd name="connsiteY2" fmla="*/ 164047 h 360262"/>
                    <a:gd name="connsiteX3" fmla="*/ 26886 w 289776"/>
                    <a:gd name="connsiteY3" fmla="*/ 28792 h 360262"/>
                    <a:gd name="connsiteX4" fmla="*/ 167856 w 289776"/>
                    <a:gd name="connsiteY4" fmla="*/ 30697 h 360262"/>
                    <a:gd name="connsiteX5" fmla="*/ 211671 w 289776"/>
                    <a:gd name="connsiteY5" fmla="*/ 213577 h 360262"/>
                    <a:gd name="connsiteX6" fmla="*/ 289776 w 289776"/>
                    <a:gd name="connsiteY6" fmla="*/ 360262 h 360262"/>
                    <a:gd name="connsiteX0" fmla="*/ 289776 w 289776"/>
                    <a:gd name="connsiteY0" fmla="*/ 360262 h 360262"/>
                    <a:gd name="connsiteX1" fmla="*/ 99276 w 289776"/>
                    <a:gd name="connsiteY1" fmla="*/ 261202 h 360262"/>
                    <a:gd name="connsiteX2" fmla="*/ 5931 w 289776"/>
                    <a:gd name="connsiteY2" fmla="*/ 164047 h 360262"/>
                    <a:gd name="connsiteX3" fmla="*/ 26886 w 289776"/>
                    <a:gd name="connsiteY3" fmla="*/ 28792 h 360262"/>
                    <a:gd name="connsiteX4" fmla="*/ 167856 w 289776"/>
                    <a:gd name="connsiteY4" fmla="*/ 30697 h 360262"/>
                    <a:gd name="connsiteX5" fmla="*/ 190716 w 289776"/>
                    <a:gd name="connsiteY5" fmla="*/ 223102 h 360262"/>
                    <a:gd name="connsiteX6" fmla="*/ 289776 w 289776"/>
                    <a:gd name="connsiteY6" fmla="*/ 360262 h 360262"/>
                    <a:gd name="connsiteX0" fmla="*/ 289776 w 289776"/>
                    <a:gd name="connsiteY0" fmla="*/ 360262 h 360262"/>
                    <a:gd name="connsiteX1" fmla="*/ 99276 w 289776"/>
                    <a:gd name="connsiteY1" fmla="*/ 261202 h 360262"/>
                    <a:gd name="connsiteX2" fmla="*/ 5931 w 289776"/>
                    <a:gd name="connsiteY2" fmla="*/ 164047 h 360262"/>
                    <a:gd name="connsiteX3" fmla="*/ 26886 w 289776"/>
                    <a:gd name="connsiteY3" fmla="*/ 28792 h 360262"/>
                    <a:gd name="connsiteX4" fmla="*/ 167856 w 289776"/>
                    <a:gd name="connsiteY4" fmla="*/ 30697 h 360262"/>
                    <a:gd name="connsiteX5" fmla="*/ 194526 w 289776"/>
                    <a:gd name="connsiteY5" fmla="*/ 228817 h 360262"/>
                    <a:gd name="connsiteX6" fmla="*/ 289776 w 289776"/>
                    <a:gd name="connsiteY6" fmla="*/ 360262 h 360262"/>
                    <a:gd name="connsiteX0" fmla="*/ 289776 w 289776"/>
                    <a:gd name="connsiteY0" fmla="*/ 360262 h 360262"/>
                    <a:gd name="connsiteX1" fmla="*/ 99276 w 289776"/>
                    <a:gd name="connsiteY1" fmla="*/ 261202 h 360262"/>
                    <a:gd name="connsiteX2" fmla="*/ 5931 w 289776"/>
                    <a:gd name="connsiteY2" fmla="*/ 164047 h 360262"/>
                    <a:gd name="connsiteX3" fmla="*/ 26886 w 289776"/>
                    <a:gd name="connsiteY3" fmla="*/ 28792 h 360262"/>
                    <a:gd name="connsiteX4" fmla="*/ 167856 w 289776"/>
                    <a:gd name="connsiteY4" fmla="*/ 30697 h 360262"/>
                    <a:gd name="connsiteX5" fmla="*/ 194526 w 289776"/>
                    <a:gd name="connsiteY5" fmla="*/ 228817 h 360262"/>
                    <a:gd name="connsiteX6" fmla="*/ 289776 w 289776"/>
                    <a:gd name="connsiteY6" fmla="*/ 360262 h 360262"/>
                    <a:gd name="connsiteX0" fmla="*/ 292197 w 292197"/>
                    <a:gd name="connsiteY0" fmla="*/ 358049 h 358049"/>
                    <a:gd name="connsiteX1" fmla="*/ 101697 w 292197"/>
                    <a:gd name="connsiteY1" fmla="*/ 258989 h 358049"/>
                    <a:gd name="connsiteX2" fmla="*/ 8352 w 292197"/>
                    <a:gd name="connsiteY2" fmla="*/ 161834 h 358049"/>
                    <a:gd name="connsiteX3" fmla="*/ 29307 w 292197"/>
                    <a:gd name="connsiteY3" fmla="*/ 26579 h 358049"/>
                    <a:gd name="connsiteX4" fmla="*/ 170277 w 292197"/>
                    <a:gd name="connsiteY4" fmla="*/ 28484 h 358049"/>
                    <a:gd name="connsiteX5" fmla="*/ 196947 w 292197"/>
                    <a:gd name="connsiteY5" fmla="*/ 226604 h 358049"/>
                    <a:gd name="connsiteX6" fmla="*/ 292197 w 292197"/>
                    <a:gd name="connsiteY6" fmla="*/ 358049 h 358049"/>
                    <a:gd name="connsiteX0" fmla="*/ 289776 w 289776"/>
                    <a:gd name="connsiteY0" fmla="*/ 343206 h 343206"/>
                    <a:gd name="connsiteX1" fmla="*/ 99276 w 289776"/>
                    <a:gd name="connsiteY1" fmla="*/ 244146 h 343206"/>
                    <a:gd name="connsiteX2" fmla="*/ 5931 w 289776"/>
                    <a:gd name="connsiteY2" fmla="*/ 146991 h 343206"/>
                    <a:gd name="connsiteX3" fmla="*/ 26886 w 289776"/>
                    <a:gd name="connsiteY3" fmla="*/ 11736 h 343206"/>
                    <a:gd name="connsiteX4" fmla="*/ 167856 w 289776"/>
                    <a:gd name="connsiteY4" fmla="*/ 44121 h 343206"/>
                    <a:gd name="connsiteX5" fmla="*/ 194526 w 289776"/>
                    <a:gd name="connsiteY5" fmla="*/ 211761 h 343206"/>
                    <a:gd name="connsiteX6" fmla="*/ 289776 w 289776"/>
                    <a:gd name="connsiteY6" fmla="*/ 343206 h 343206"/>
                    <a:gd name="connsiteX0" fmla="*/ 289776 w 289776"/>
                    <a:gd name="connsiteY0" fmla="*/ 344916 h 344916"/>
                    <a:gd name="connsiteX1" fmla="*/ 99276 w 289776"/>
                    <a:gd name="connsiteY1" fmla="*/ 245856 h 344916"/>
                    <a:gd name="connsiteX2" fmla="*/ 5931 w 289776"/>
                    <a:gd name="connsiteY2" fmla="*/ 148701 h 344916"/>
                    <a:gd name="connsiteX3" fmla="*/ 26886 w 289776"/>
                    <a:gd name="connsiteY3" fmla="*/ 13446 h 344916"/>
                    <a:gd name="connsiteX4" fmla="*/ 167856 w 289776"/>
                    <a:gd name="connsiteY4" fmla="*/ 45831 h 344916"/>
                    <a:gd name="connsiteX5" fmla="*/ 194526 w 289776"/>
                    <a:gd name="connsiteY5" fmla="*/ 213471 h 344916"/>
                    <a:gd name="connsiteX6" fmla="*/ 289776 w 289776"/>
                    <a:gd name="connsiteY6" fmla="*/ 344916 h 344916"/>
                    <a:gd name="connsiteX0" fmla="*/ 289776 w 289776"/>
                    <a:gd name="connsiteY0" fmla="*/ 344916 h 344916"/>
                    <a:gd name="connsiteX1" fmla="*/ 99276 w 289776"/>
                    <a:gd name="connsiteY1" fmla="*/ 245856 h 344916"/>
                    <a:gd name="connsiteX2" fmla="*/ 5931 w 289776"/>
                    <a:gd name="connsiteY2" fmla="*/ 148701 h 344916"/>
                    <a:gd name="connsiteX3" fmla="*/ 26886 w 289776"/>
                    <a:gd name="connsiteY3" fmla="*/ 13446 h 344916"/>
                    <a:gd name="connsiteX4" fmla="*/ 167856 w 289776"/>
                    <a:gd name="connsiteY4" fmla="*/ 45831 h 344916"/>
                    <a:gd name="connsiteX5" fmla="*/ 194526 w 289776"/>
                    <a:gd name="connsiteY5" fmla="*/ 213471 h 344916"/>
                    <a:gd name="connsiteX6" fmla="*/ 289776 w 289776"/>
                    <a:gd name="connsiteY6" fmla="*/ 344916 h 344916"/>
                    <a:gd name="connsiteX0" fmla="*/ 289776 w 289776"/>
                    <a:gd name="connsiteY0" fmla="*/ 344916 h 344916"/>
                    <a:gd name="connsiteX1" fmla="*/ 99276 w 289776"/>
                    <a:gd name="connsiteY1" fmla="*/ 245856 h 344916"/>
                    <a:gd name="connsiteX2" fmla="*/ 5931 w 289776"/>
                    <a:gd name="connsiteY2" fmla="*/ 148701 h 344916"/>
                    <a:gd name="connsiteX3" fmla="*/ 26886 w 289776"/>
                    <a:gd name="connsiteY3" fmla="*/ 13446 h 344916"/>
                    <a:gd name="connsiteX4" fmla="*/ 167856 w 289776"/>
                    <a:gd name="connsiteY4" fmla="*/ 45831 h 344916"/>
                    <a:gd name="connsiteX5" fmla="*/ 194526 w 289776"/>
                    <a:gd name="connsiteY5" fmla="*/ 213471 h 344916"/>
                    <a:gd name="connsiteX6" fmla="*/ 289776 w 289776"/>
                    <a:gd name="connsiteY6" fmla="*/ 344916 h 344916"/>
                    <a:gd name="connsiteX0" fmla="*/ 294007 w 294007"/>
                    <a:gd name="connsiteY0" fmla="*/ 344916 h 344916"/>
                    <a:gd name="connsiteX1" fmla="*/ 103507 w 294007"/>
                    <a:gd name="connsiteY1" fmla="*/ 245856 h 344916"/>
                    <a:gd name="connsiteX2" fmla="*/ 10162 w 294007"/>
                    <a:gd name="connsiteY2" fmla="*/ 148701 h 344916"/>
                    <a:gd name="connsiteX3" fmla="*/ 31117 w 294007"/>
                    <a:gd name="connsiteY3" fmla="*/ 13446 h 344916"/>
                    <a:gd name="connsiteX4" fmla="*/ 172087 w 294007"/>
                    <a:gd name="connsiteY4" fmla="*/ 45831 h 344916"/>
                    <a:gd name="connsiteX5" fmla="*/ 198757 w 294007"/>
                    <a:gd name="connsiteY5" fmla="*/ 213471 h 344916"/>
                    <a:gd name="connsiteX6" fmla="*/ 294007 w 294007"/>
                    <a:gd name="connsiteY6" fmla="*/ 344916 h 344916"/>
                    <a:gd name="connsiteX0" fmla="*/ 308399 w 308399"/>
                    <a:gd name="connsiteY0" fmla="*/ 344916 h 344916"/>
                    <a:gd name="connsiteX1" fmla="*/ 117899 w 308399"/>
                    <a:gd name="connsiteY1" fmla="*/ 245856 h 344916"/>
                    <a:gd name="connsiteX2" fmla="*/ 24554 w 308399"/>
                    <a:gd name="connsiteY2" fmla="*/ 148701 h 344916"/>
                    <a:gd name="connsiteX3" fmla="*/ 45509 w 308399"/>
                    <a:gd name="connsiteY3" fmla="*/ 13446 h 344916"/>
                    <a:gd name="connsiteX4" fmla="*/ 186479 w 308399"/>
                    <a:gd name="connsiteY4" fmla="*/ 45831 h 344916"/>
                    <a:gd name="connsiteX5" fmla="*/ 213149 w 308399"/>
                    <a:gd name="connsiteY5" fmla="*/ 213471 h 344916"/>
                    <a:gd name="connsiteX6" fmla="*/ 308399 w 308399"/>
                    <a:gd name="connsiteY6" fmla="*/ 344916 h 344916"/>
                    <a:gd name="connsiteX0" fmla="*/ 300780 w 300780"/>
                    <a:gd name="connsiteY0" fmla="*/ 344916 h 344916"/>
                    <a:gd name="connsiteX1" fmla="*/ 110280 w 300780"/>
                    <a:gd name="connsiteY1" fmla="*/ 245856 h 344916"/>
                    <a:gd name="connsiteX2" fmla="*/ 16935 w 300780"/>
                    <a:gd name="connsiteY2" fmla="*/ 148701 h 344916"/>
                    <a:gd name="connsiteX3" fmla="*/ 37890 w 300780"/>
                    <a:gd name="connsiteY3" fmla="*/ 13446 h 344916"/>
                    <a:gd name="connsiteX4" fmla="*/ 178860 w 300780"/>
                    <a:gd name="connsiteY4" fmla="*/ 45831 h 344916"/>
                    <a:gd name="connsiteX5" fmla="*/ 205530 w 300780"/>
                    <a:gd name="connsiteY5" fmla="*/ 213471 h 344916"/>
                    <a:gd name="connsiteX6" fmla="*/ 300780 w 300780"/>
                    <a:gd name="connsiteY6" fmla="*/ 344916 h 344916"/>
                    <a:gd name="connsiteX0" fmla="*/ 297394 w 297394"/>
                    <a:gd name="connsiteY0" fmla="*/ 344916 h 344916"/>
                    <a:gd name="connsiteX1" fmla="*/ 106894 w 297394"/>
                    <a:gd name="connsiteY1" fmla="*/ 245856 h 344916"/>
                    <a:gd name="connsiteX2" fmla="*/ 13549 w 297394"/>
                    <a:gd name="connsiteY2" fmla="*/ 148701 h 344916"/>
                    <a:gd name="connsiteX3" fmla="*/ 34504 w 297394"/>
                    <a:gd name="connsiteY3" fmla="*/ 13446 h 344916"/>
                    <a:gd name="connsiteX4" fmla="*/ 175474 w 297394"/>
                    <a:gd name="connsiteY4" fmla="*/ 45831 h 344916"/>
                    <a:gd name="connsiteX5" fmla="*/ 202144 w 297394"/>
                    <a:gd name="connsiteY5" fmla="*/ 213471 h 344916"/>
                    <a:gd name="connsiteX6" fmla="*/ 297394 w 297394"/>
                    <a:gd name="connsiteY6" fmla="*/ 344916 h 344916"/>
                    <a:gd name="connsiteX0" fmla="*/ 297394 w 297394"/>
                    <a:gd name="connsiteY0" fmla="*/ 344916 h 344916"/>
                    <a:gd name="connsiteX1" fmla="*/ 106894 w 297394"/>
                    <a:gd name="connsiteY1" fmla="*/ 245856 h 344916"/>
                    <a:gd name="connsiteX2" fmla="*/ 13549 w 297394"/>
                    <a:gd name="connsiteY2" fmla="*/ 148701 h 344916"/>
                    <a:gd name="connsiteX3" fmla="*/ 34504 w 297394"/>
                    <a:gd name="connsiteY3" fmla="*/ 13446 h 344916"/>
                    <a:gd name="connsiteX4" fmla="*/ 175474 w 297394"/>
                    <a:gd name="connsiteY4" fmla="*/ 45831 h 344916"/>
                    <a:gd name="connsiteX5" fmla="*/ 196429 w 297394"/>
                    <a:gd name="connsiteY5" fmla="*/ 213471 h 344916"/>
                    <a:gd name="connsiteX6" fmla="*/ 297394 w 297394"/>
                    <a:gd name="connsiteY6" fmla="*/ 344916 h 344916"/>
                    <a:gd name="connsiteX0" fmla="*/ 297394 w 297394"/>
                    <a:gd name="connsiteY0" fmla="*/ 344916 h 344916"/>
                    <a:gd name="connsiteX1" fmla="*/ 106894 w 297394"/>
                    <a:gd name="connsiteY1" fmla="*/ 245856 h 344916"/>
                    <a:gd name="connsiteX2" fmla="*/ 13549 w 297394"/>
                    <a:gd name="connsiteY2" fmla="*/ 148701 h 344916"/>
                    <a:gd name="connsiteX3" fmla="*/ 34504 w 297394"/>
                    <a:gd name="connsiteY3" fmla="*/ 13446 h 344916"/>
                    <a:gd name="connsiteX4" fmla="*/ 175474 w 297394"/>
                    <a:gd name="connsiteY4" fmla="*/ 45831 h 344916"/>
                    <a:gd name="connsiteX5" fmla="*/ 196429 w 297394"/>
                    <a:gd name="connsiteY5" fmla="*/ 213471 h 344916"/>
                    <a:gd name="connsiteX6" fmla="*/ 297394 w 297394"/>
                    <a:gd name="connsiteY6" fmla="*/ 344916 h 344916"/>
                    <a:gd name="connsiteX0" fmla="*/ 297394 w 297394"/>
                    <a:gd name="connsiteY0" fmla="*/ 344916 h 344916"/>
                    <a:gd name="connsiteX1" fmla="*/ 106894 w 297394"/>
                    <a:gd name="connsiteY1" fmla="*/ 245856 h 344916"/>
                    <a:gd name="connsiteX2" fmla="*/ 13549 w 297394"/>
                    <a:gd name="connsiteY2" fmla="*/ 148701 h 344916"/>
                    <a:gd name="connsiteX3" fmla="*/ 34504 w 297394"/>
                    <a:gd name="connsiteY3" fmla="*/ 13446 h 344916"/>
                    <a:gd name="connsiteX4" fmla="*/ 175474 w 297394"/>
                    <a:gd name="connsiteY4" fmla="*/ 45831 h 344916"/>
                    <a:gd name="connsiteX5" fmla="*/ 196429 w 297394"/>
                    <a:gd name="connsiteY5" fmla="*/ 213471 h 344916"/>
                    <a:gd name="connsiteX6" fmla="*/ 297394 w 297394"/>
                    <a:gd name="connsiteY6" fmla="*/ 344916 h 344916"/>
                    <a:gd name="connsiteX0" fmla="*/ 297394 w 297394"/>
                    <a:gd name="connsiteY0" fmla="*/ 344916 h 344916"/>
                    <a:gd name="connsiteX1" fmla="*/ 106894 w 297394"/>
                    <a:gd name="connsiteY1" fmla="*/ 245856 h 344916"/>
                    <a:gd name="connsiteX2" fmla="*/ 13549 w 297394"/>
                    <a:gd name="connsiteY2" fmla="*/ 148701 h 344916"/>
                    <a:gd name="connsiteX3" fmla="*/ 34504 w 297394"/>
                    <a:gd name="connsiteY3" fmla="*/ 13446 h 344916"/>
                    <a:gd name="connsiteX4" fmla="*/ 175474 w 297394"/>
                    <a:gd name="connsiteY4" fmla="*/ 45831 h 344916"/>
                    <a:gd name="connsiteX5" fmla="*/ 213574 w 297394"/>
                    <a:gd name="connsiteY5" fmla="*/ 243951 h 344916"/>
                    <a:gd name="connsiteX6" fmla="*/ 297394 w 297394"/>
                    <a:gd name="connsiteY6" fmla="*/ 344916 h 344916"/>
                    <a:gd name="connsiteX0" fmla="*/ 297040 w 297040"/>
                    <a:gd name="connsiteY0" fmla="*/ 351089 h 351089"/>
                    <a:gd name="connsiteX1" fmla="*/ 106540 w 297040"/>
                    <a:gd name="connsiteY1" fmla="*/ 252029 h 351089"/>
                    <a:gd name="connsiteX2" fmla="*/ 13195 w 297040"/>
                    <a:gd name="connsiteY2" fmla="*/ 154874 h 351089"/>
                    <a:gd name="connsiteX3" fmla="*/ 34150 w 297040"/>
                    <a:gd name="connsiteY3" fmla="*/ 19619 h 351089"/>
                    <a:gd name="connsiteX4" fmla="*/ 175120 w 297040"/>
                    <a:gd name="connsiteY4" fmla="*/ 52004 h 351089"/>
                    <a:gd name="connsiteX5" fmla="*/ 213220 w 297040"/>
                    <a:gd name="connsiteY5" fmla="*/ 250124 h 351089"/>
                    <a:gd name="connsiteX6" fmla="*/ 297040 w 297040"/>
                    <a:gd name="connsiteY6" fmla="*/ 351089 h 351089"/>
                    <a:gd name="connsiteX0" fmla="*/ 289435 w 289435"/>
                    <a:gd name="connsiteY0" fmla="*/ 351089 h 351089"/>
                    <a:gd name="connsiteX1" fmla="*/ 98935 w 289435"/>
                    <a:gd name="connsiteY1" fmla="*/ 257445 h 351089"/>
                    <a:gd name="connsiteX2" fmla="*/ 5590 w 289435"/>
                    <a:gd name="connsiteY2" fmla="*/ 154874 h 351089"/>
                    <a:gd name="connsiteX3" fmla="*/ 26545 w 289435"/>
                    <a:gd name="connsiteY3" fmla="*/ 19619 h 351089"/>
                    <a:gd name="connsiteX4" fmla="*/ 167515 w 289435"/>
                    <a:gd name="connsiteY4" fmla="*/ 52004 h 351089"/>
                    <a:gd name="connsiteX5" fmla="*/ 205615 w 289435"/>
                    <a:gd name="connsiteY5" fmla="*/ 250124 h 351089"/>
                    <a:gd name="connsiteX6" fmla="*/ 289435 w 289435"/>
                    <a:gd name="connsiteY6" fmla="*/ 351089 h 351089"/>
                    <a:gd name="connsiteX0" fmla="*/ 295204 w 295204"/>
                    <a:gd name="connsiteY0" fmla="*/ 345298 h 345298"/>
                    <a:gd name="connsiteX1" fmla="*/ 104704 w 295204"/>
                    <a:gd name="connsiteY1" fmla="*/ 251654 h 345298"/>
                    <a:gd name="connsiteX2" fmla="*/ 4750 w 295204"/>
                    <a:gd name="connsiteY2" fmla="*/ 154499 h 345298"/>
                    <a:gd name="connsiteX3" fmla="*/ 32314 w 295204"/>
                    <a:gd name="connsiteY3" fmla="*/ 13828 h 345298"/>
                    <a:gd name="connsiteX4" fmla="*/ 173284 w 295204"/>
                    <a:gd name="connsiteY4" fmla="*/ 46213 h 345298"/>
                    <a:gd name="connsiteX5" fmla="*/ 211384 w 295204"/>
                    <a:gd name="connsiteY5" fmla="*/ 244333 h 345298"/>
                    <a:gd name="connsiteX6" fmla="*/ 295204 w 295204"/>
                    <a:gd name="connsiteY6" fmla="*/ 345298 h 345298"/>
                    <a:gd name="connsiteX0" fmla="*/ 295204 w 295204"/>
                    <a:gd name="connsiteY0" fmla="*/ 345298 h 345298"/>
                    <a:gd name="connsiteX1" fmla="*/ 104704 w 295204"/>
                    <a:gd name="connsiteY1" fmla="*/ 266096 h 345298"/>
                    <a:gd name="connsiteX2" fmla="*/ 4750 w 295204"/>
                    <a:gd name="connsiteY2" fmla="*/ 154499 h 345298"/>
                    <a:gd name="connsiteX3" fmla="*/ 32314 w 295204"/>
                    <a:gd name="connsiteY3" fmla="*/ 13828 h 345298"/>
                    <a:gd name="connsiteX4" fmla="*/ 173284 w 295204"/>
                    <a:gd name="connsiteY4" fmla="*/ 46213 h 345298"/>
                    <a:gd name="connsiteX5" fmla="*/ 211384 w 295204"/>
                    <a:gd name="connsiteY5" fmla="*/ 244333 h 345298"/>
                    <a:gd name="connsiteX6" fmla="*/ 295204 w 295204"/>
                    <a:gd name="connsiteY6" fmla="*/ 345298 h 345298"/>
                    <a:gd name="connsiteX0" fmla="*/ 295204 w 295204"/>
                    <a:gd name="connsiteY0" fmla="*/ 345298 h 345298"/>
                    <a:gd name="connsiteX1" fmla="*/ 104704 w 295204"/>
                    <a:gd name="connsiteY1" fmla="*/ 266096 h 345298"/>
                    <a:gd name="connsiteX2" fmla="*/ 4750 w 295204"/>
                    <a:gd name="connsiteY2" fmla="*/ 154499 h 345298"/>
                    <a:gd name="connsiteX3" fmla="*/ 32314 w 295204"/>
                    <a:gd name="connsiteY3" fmla="*/ 13828 h 345298"/>
                    <a:gd name="connsiteX4" fmla="*/ 173284 w 295204"/>
                    <a:gd name="connsiteY4" fmla="*/ 46213 h 345298"/>
                    <a:gd name="connsiteX5" fmla="*/ 183294 w 295204"/>
                    <a:gd name="connsiteY5" fmla="*/ 213643 h 345298"/>
                    <a:gd name="connsiteX6" fmla="*/ 295204 w 295204"/>
                    <a:gd name="connsiteY6" fmla="*/ 345298 h 345298"/>
                    <a:gd name="connsiteX0" fmla="*/ 295204 w 296541"/>
                    <a:gd name="connsiteY0" fmla="*/ 345298 h 345298"/>
                    <a:gd name="connsiteX1" fmla="*/ 104704 w 296541"/>
                    <a:gd name="connsiteY1" fmla="*/ 266096 h 345298"/>
                    <a:gd name="connsiteX2" fmla="*/ 4750 w 296541"/>
                    <a:gd name="connsiteY2" fmla="*/ 154499 h 345298"/>
                    <a:gd name="connsiteX3" fmla="*/ 32314 w 296541"/>
                    <a:gd name="connsiteY3" fmla="*/ 13828 h 345298"/>
                    <a:gd name="connsiteX4" fmla="*/ 173284 w 296541"/>
                    <a:gd name="connsiteY4" fmla="*/ 46213 h 345298"/>
                    <a:gd name="connsiteX5" fmla="*/ 183294 w 296541"/>
                    <a:gd name="connsiteY5" fmla="*/ 213643 h 345298"/>
                    <a:gd name="connsiteX6" fmla="*/ 199584 w 296541"/>
                    <a:gd name="connsiteY6" fmla="*/ 258644 h 345298"/>
                    <a:gd name="connsiteX7" fmla="*/ 295204 w 296541"/>
                    <a:gd name="connsiteY7" fmla="*/ 345298 h 345298"/>
                    <a:gd name="connsiteX0" fmla="*/ 295204 w 296541"/>
                    <a:gd name="connsiteY0" fmla="*/ 345298 h 345298"/>
                    <a:gd name="connsiteX1" fmla="*/ 104704 w 296541"/>
                    <a:gd name="connsiteY1" fmla="*/ 266096 h 345298"/>
                    <a:gd name="connsiteX2" fmla="*/ 4750 w 296541"/>
                    <a:gd name="connsiteY2" fmla="*/ 154499 h 345298"/>
                    <a:gd name="connsiteX3" fmla="*/ 32314 w 296541"/>
                    <a:gd name="connsiteY3" fmla="*/ 13828 h 345298"/>
                    <a:gd name="connsiteX4" fmla="*/ 173284 w 296541"/>
                    <a:gd name="connsiteY4" fmla="*/ 46213 h 345298"/>
                    <a:gd name="connsiteX5" fmla="*/ 199584 w 296541"/>
                    <a:gd name="connsiteY5" fmla="*/ 258644 h 345298"/>
                    <a:gd name="connsiteX6" fmla="*/ 295204 w 296541"/>
                    <a:gd name="connsiteY6" fmla="*/ 345298 h 345298"/>
                    <a:gd name="connsiteX0" fmla="*/ 295204 w 296459"/>
                    <a:gd name="connsiteY0" fmla="*/ 345298 h 345298"/>
                    <a:gd name="connsiteX1" fmla="*/ 104704 w 296459"/>
                    <a:gd name="connsiteY1" fmla="*/ 266096 h 345298"/>
                    <a:gd name="connsiteX2" fmla="*/ 4750 w 296459"/>
                    <a:gd name="connsiteY2" fmla="*/ 154499 h 345298"/>
                    <a:gd name="connsiteX3" fmla="*/ 32314 w 296459"/>
                    <a:gd name="connsiteY3" fmla="*/ 13828 h 345298"/>
                    <a:gd name="connsiteX4" fmla="*/ 173284 w 296459"/>
                    <a:gd name="connsiteY4" fmla="*/ 46213 h 345298"/>
                    <a:gd name="connsiteX5" fmla="*/ 192975 w 296459"/>
                    <a:gd name="connsiteY5" fmla="*/ 231564 h 345298"/>
                    <a:gd name="connsiteX6" fmla="*/ 295204 w 296459"/>
                    <a:gd name="connsiteY6" fmla="*/ 345298 h 345298"/>
                    <a:gd name="connsiteX0" fmla="*/ 295204 w 296459"/>
                    <a:gd name="connsiteY0" fmla="*/ 345298 h 345298"/>
                    <a:gd name="connsiteX1" fmla="*/ 104704 w 296459"/>
                    <a:gd name="connsiteY1" fmla="*/ 266096 h 345298"/>
                    <a:gd name="connsiteX2" fmla="*/ 4750 w 296459"/>
                    <a:gd name="connsiteY2" fmla="*/ 154499 h 345298"/>
                    <a:gd name="connsiteX3" fmla="*/ 32314 w 296459"/>
                    <a:gd name="connsiteY3" fmla="*/ 13828 h 345298"/>
                    <a:gd name="connsiteX4" fmla="*/ 173284 w 296459"/>
                    <a:gd name="connsiteY4" fmla="*/ 46213 h 345298"/>
                    <a:gd name="connsiteX5" fmla="*/ 192975 w 296459"/>
                    <a:gd name="connsiteY5" fmla="*/ 231564 h 345298"/>
                    <a:gd name="connsiteX6" fmla="*/ 295204 w 296459"/>
                    <a:gd name="connsiteY6" fmla="*/ 345298 h 345298"/>
                    <a:gd name="connsiteX0" fmla="*/ 295204 w 296459"/>
                    <a:gd name="connsiteY0" fmla="*/ 345298 h 345298"/>
                    <a:gd name="connsiteX1" fmla="*/ 104704 w 296459"/>
                    <a:gd name="connsiteY1" fmla="*/ 266096 h 345298"/>
                    <a:gd name="connsiteX2" fmla="*/ 4750 w 296459"/>
                    <a:gd name="connsiteY2" fmla="*/ 154499 h 345298"/>
                    <a:gd name="connsiteX3" fmla="*/ 32314 w 296459"/>
                    <a:gd name="connsiteY3" fmla="*/ 13828 h 345298"/>
                    <a:gd name="connsiteX4" fmla="*/ 173284 w 296459"/>
                    <a:gd name="connsiteY4" fmla="*/ 46213 h 345298"/>
                    <a:gd name="connsiteX5" fmla="*/ 192975 w 296459"/>
                    <a:gd name="connsiteY5" fmla="*/ 231564 h 345298"/>
                    <a:gd name="connsiteX6" fmla="*/ 295204 w 296459"/>
                    <a:gd name="connsiteY6" fmla="*/ 345298 h 345298"/>
                    <a:gd name="connsiteX0" fmla="*/ 294878 w 296133"/>
                    <a:gd name="connsiteY0" fmla="*/ 342247 h 342247"/>
                    <a:gd name="connsiteX1" fmla="*/ 104378 w 296133"/>
                    <a:gd name="connsiteY1" fmla="*/ 263045 h 342247"/>
                    <a:gd name="connsiteX2" fmla="*/ 4424 w 296133"/>
                    <a:gd name="connsiteY2" fmla="*/ 151448 h 342247"/>
                    <a:gd name="connsiteX3" fmla="*/ 31988 w 296133"/>
                    <a:gd name="connsiteY3" fmla="*/ 10777 h 342247"/>
                    <a:gd name="connsiteX4" fmla="*/ 159739 w 296133"/>
                    <a:gd name="connsiteY4" fmla="*/ 50383 h 342247"/>
                    <a:gd name="connsiteX5" fmla="*/ 192649 w 296133"/>
                    <a:gd name="connsiteY5" fmla="*/ 228513 h 342247"/>
                    <a:gd name="connsiteX6" fmla="*/ 294878 w 296133"/>
                    <a:gd name="connsiteY6" fmla="*/ 342247 h 342247"/>
                    <a:gd name="connsiteX0" fmla="*/ 300575 w 301830"/>
                    <a:gd name="connsiteY0" fmla="*/ 342247 h 342247"/>
                    <a:gd name="connsiteX1" fmla="*/ 110075 w 301830"/>
                    <a:gd name="connsiteY1" fmla="*/ 263045 h 342247"/>
                    <a:gd name="connsiteX2" fmla="*/ 10121 w 301830"/>
                    <a:gd name="connsiteY2" fmla="*/ 151448 h 342247"/>
                    <a:gd name="connsiteX3" fmla="*/ 37685 w 301830"/>
                    <a:gd name="connsiteY3" fmla="*/ 10777 h 342247"/>
                    <a:gd name="connsiteX4" fmla="*/ 165436 w 301830"/>
                    <a:gd name="connsiteY4" fmla="*/ 50383 h 342247"/>
                    <a:gd name="connsiteX5" fmla="*/ 198346 w 301830"/>
                    <a:gd name="connsiteY5" fmla="*/ 228513 h 342247"/>
                    <a:gd name="connsiteX6" fmla="*/ 300575 w 301830"/>
                    <a:gd name="connsiteY6" fmla="*/ 342247 h 342247"/>
                    <a:gd name="connsiteX0" fmla="*/ 296993 w 298248"/>
                    <a:gd name="connsiteY0" fmla="*/ 342247 h 342247"/>
                    <a:gd name="connsiteX1" fmla="*/ 106493 w 298248"/>
                    <a:gd name="connsiteY1" fmla="*/ 263045 h 342247"/>
                    <a:gd name="connsiteX2" fmla="*/ 6539 w 298248"/>
                    <a:gd name="connsiteY2" fmla="*/ 151448 h 342247"/>
                    <a:gd name="connsiteX3" fmla="*/ 34103 w 298248"/>
                    <a:gd name="connsiteY3" fmla="*/ 10777 h 342247"/>
                    <a:gd name="connsiteX4" fmla="*/ 161854 w 298248"/>
                    <a:gd name="connsiteY4" fmla="*/ 50383 h 342247"/>
                    <a:gd name="connsiteX5" fmla="*/ 194764 w 298248"/>
                    <a:gd name="connsiteY5" fmla="*/ 228513 h 342247"/>
                    <a:gd name="connsiteX6" fmla="*/ 296993 w 298248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4764 w 296993"/>
                    <a:gd name="connsiteY5" fmla="*/ 228513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208655 h 342247"/>
                    <a:gd name="connsiteX6" fmla="*/ 296993 w 296993"/>
                    <a:gd name="connsiteY6" fmla="*/ 342247 h 342247"/>
                    <a:gd name="connsiteX0" fmla="*/ 296993 w 296993"/>
                    <a:gd name="connsiteY0" fmla="*/ 342247 h 342247"/>
                    <a:gd name="connsiteX1" fmla="*/ 106493 w 296993"/>
                    <a:gd name="connsiteY1" fmla="*/ 263045 h 342247"/>
                    <a:gd name="connsiteX2" fmla="*/ 6539 w 296993"/>
                    <a:gd name="connsiteY2" fmla="*/ 151448 h 342247"/>
                    <a:gd name="connsiteX3" fmla="*/ 34103 w 296993"/>
                    <a:gd name="connsiteY3" fmla="*/ 10777 h 342247"/>
                    <a:gd name="connsiteX4" fmla="*/ 161854 w 296993"/>
                    <a:gd name="connsiteY4" fmla="*/ 50383 h 342247"/>
                    <a:gd name="connsiteX5" fmla="*/ 199721 w 296993"/>
                    <a:gd name="connsiteY5" fmla="*/ 186992 h 342247"/>
                    <a:gd name="connsiteX6" fmla="*/ 296993 w 296993"/>
                    <a:gd name="connsiteY6" fmla="*/ 342247 h 34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6993" h="342247">
                      <a:moveTo>
                        <a:pt x="296993" y="342247"/>
                      </a:moveTo>
                      <a:cubicBezTo>
                        <a:pt x="236668" y="316847"/>
                        <a:pt x="154902" y="294845"/>
                        <a:pt x="106493" y="263045"/>
                      </a:cubicBezTo>
                      <a:cubicBezTo>
                        <a:pt x="58084" y="231245"/>
                        <a:pt x="23561" y="209741"/>
                        <a:pt x="6539" y="151448"/>
                      </a:cubicBezTo>
                      <a:cubicBezTo>
                        <a:pt x="-10483" y="93155"/>
                        <a:pt x="8217" y="27621"/>
                        <a:pt x="34103" y="10777"/>
                      </a:cubicBezTo>
                      <a:cubicBezTo>
                        <a:pt x="59989" y="-6067"/>
                        <a:pt x="129469" y="-9942"/>
                        <a:pt x="161854" y="50383"/>
                      </a:cubicBezTo>
                      <a:cubicBezTo>
                        <a:pt x="201299" y="114655"/>
                        <a:pt x="190968" y="146172"/>
                        <a:pt x="199721" y="186992"/>
                      </a:cubicBezTo>
                      <a:cubicBezTo>
                        <a:pt x="206807" y="228793"/>
                        <a:pt x="216143" y="281731"/>
                        <a:pt x="296993" y="3422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612DB0F7-EC1B-568E-9892-576478B7B8C6}"/>
                    </a:ext>
                  </a:extLst>
                </p:cNvPr>
                <p:cNvSpPr/>
                <p:nvPr/>
              </p:nvSpPr>
              <p:spPr>
                <a:xfrm>
                  <a:off x="3937305" y="2544440"/>
                  <a:ext cx="873455" cy="376559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3455" h="356774">
                      <a:moveTo>
                        <a:pt x="873455" y="343539"/>
                      </a:moveTo>
                      <a:cubicBezTo>
                        <a:pt x="832815" y="276652"/>
                        <a:pt x="713858" y="164892"/>
                        <a:pt x="632155" y="109859"/>
                      </a:cubicBezTo>
                      <a:cubicBezTo>
                        <a:pt x="550452" y="54826"/>
                        <a:pt x="469595" y="26886"/>
                        <a:pt x="383235" y="13339"/>
                      </a:cubicBezTo>
                      <a:cubicBezTo>
                        <a:pt x="296875" y="-208"/>
                        <a:pt x="199932" y="-13754"/>
                        <a:pt x="113995" y="28579"/>
                      </a:cubicBezTo>
                      <a:cubicBezTo>
                        <a:pt x="28058" y="70912"/>
                        <a:pt x="16628" y="127639"/>
                        <a:pt x="4775" y="175899"/>
                      </a:cubicBezTo>
                      <a:cubicBezTo>
                        <a:pt x="-7078" y="224159"/>
                        <a:pt x="2235" y="283002"/>
                        <a:pt x="42875" y="318139"/>
                      </a:cubicBezTo>
                      <a:cubicBezTo>
                        <a:pt x="83515" y="353276"/>
                        <a:pt x="125425" y="358779"/>
                        <a:pt x="187655" y="356239"/>
                      </a:cubicBezTo>
                      <a:cubicBezTo>
                        <a:pt x="249885" y="353699"/>
                        <a:pt x="353602" y="318139"/>
                        <a:pt x="416255" y="302899"/>
                      </a:cubicBezTo>
                      <a:cubicBezTo>
                        <a:pt x="478908" y="287659"/>
                        <a:pt x="545795" y="273266"/>
                        <a:pt x="621995" y="280039"/>
                      </a:cubicBezTo>
                      <a:cubicBezTo>
                        <a:pt x="698195" y="286812"/>
                        <a:pt x="771855" y="280886"/>
                        <a:pt x="873455" y="3435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7097983-0D6B-A9B7-84D8-D76392E6B26D}"/>
                    </a:ext>
                  </a:extLst>
                </p:cNvPr>
                <p:cNvSpPr/>
                <p:nvPr/>
              </p:nvSpPr>
              <p:spPr>
                <a:xfrm>
                  <a:off x="3941385" y="2280275"/>
                  <a:ext cx="469337" cy="234817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41531 w 841531"/>
                    <a:gd name="connsiteY0" fmla="*/ 243775 h 356774"/>
                    <a:gd name="connsiteX1" fmla="*/ 632155 w 841531"/>
                    <a:gd name="connsiteY1" fmla="*/ 109859 h 356774"/>
                    <a:gd name="connsiteX2" fmla="*/ 383235 w 841531"/>
                    <a:gd name="connsiteY2" fmla="*/ 13339 h 356774"/>
                    <a:gd name="connsiteX3" fmla="*/ 113995 w 841531"/>
                    <a:gd name="connsiteY3" fmla="*/ 28579 h 356774"/>
                    <a:gd name="connsiteX4" fmla="*/ 4775 w 841531"/>
                    <a:gd name="connsiteY4" fmla="*/ 175899 h 356774"/>
                    <a:gd name="connsiteX5" fmla="*/ 42875 w 841531"/>
                    <a:gd name="connsiteY5" fmla="*/ 318139 h 356774"/>
                    <a:gd name="connsiteX6" fmla="*/ 187655 w 841531"/>
                    <a:gd name="connsiteY6" fmla="*/ 356239 h 356774"/>
                    <a:gd name="connsiteX7" fmla="*/ 416255 w 841531"/>
                    <a:gd name="connsiteY7" fmla="*/ 302899 h 356774"/>
                    <a:gd name="connsiteX8" fmla="*/ 621995 w 841531"/>
                    <a:gd name="connsiteY8" fmla="*/ 280039 h 356774"/>
                    <a:gd name="connsiteX9" fmla="*/ 841531 w 841531"/>
                    <a:gd name="connsiteY9" fmla="*/ 243775 h 356774"/>
                    <a:gd name="connsiteX0" fmla="*/ 841531 w 846492"/>
                    <a:gd name="connsiteY0" fmla="*/ 243775 h 356774"/>
                    <a:gd name="connsiteX1" fmla="*/ 632155 w 846492"/>
                    <a:gd name="connsiteY1" fmla="*/ 109859 h 356774"/>
                    <a:gd name="connsiteX2" fmla="*/ 383235 w 846492"/>
                    <a:gd name="connsiteY2" fmla="*/ 13339 h 356774"/>
                    <a:gd name="connsiteX3" fmla="*/ 113995 w 846492"/>
                    <a:gd name="connsiteY3" fmla="*/ 28579 h 356774"/>
                    <a:gd name="connsiteX4" fmla="*/ 4775 w 846492"/>
                    <a:gd name="connsiteY4" fmla="*/ 175899 h 356774"/>
                    <a:gd name="connsiteX5" fmla="*/ 42875 w 846492"/>
                    <a:gd name="connsiteY5" fmla="*/ 318139 h 356774"/>
                    <a:gd name="connsiteX6" fmla="*/ 187655 w 846492"/>
                    <a:gd name="connsiteY6" fmla="*/ 356239 h 356774"/>
                    <a:gd name="connsiteX7" fmla="*/ 416255 w 846492"/>
                    <a:gd name="connsiteY7" fmla="*/ 302899 h 356774"/>
                    <a:gd name="connsiteX8" fmla="*/ 841531 w 846492"/>
                    <a:gd name="connsiteY8" fmla="*/ 243775 h 356774"/>
                    <a:gd name="connsiteX0" fmla="*/ 841531 w 857284"/>
                    <a:gd name="connsiteY0" fmla="*/ 243775 h 356774"/>
                    <a:gd name="connsiteX1" fmla="*/ 632155 w 857284"/>
                    <a:gd name="connsiteY1" fmla="*/ 109859 h 356774"/>
                    <a:gd name="connsiteX2" fmla="*/ 383235 w 857284"/>
                    <a:gd name="connsiteY2" fmla="*/ 13339 h 356774"/>
                    <a:gd name="connsiteX3" fmla="*/ 113995 w 857284"/>
                    <a:gd name="connsiteY3" fmla="*/ 28579 h 356774"/>
                    <a:gd name="connsiteX4" fmla="*/ 4775 w 857284"/>
                    <a:gd name="connsiteY4" fmla="*/ 175899 h 356774"/>
                    <a:gd name="connsiteX5" fmla="*/ 42875 w 857284"/>
                    <a:gd name="connsiteY5" fmla="*/ 318139 h 356774"/>
                    <a:gd name="connsiteX6" fmla="*/ 187655 w 857284"/>
                    <a:gd name="connsiteY6" fmla="*/ 356239 h 356774"/>
                    <a:gd name="connsiteX7" fmla="*/ 841531 w 857284"/>
                    <a:gd name="connsiteY7" fmla="*/ 243775 h 356774"/>
                    <a:gd name="connsiteX0" fmla="*/ 841531 w 857282"/>
                    <a:gd name="connsiteY0" fmla="*/ 243775 h 356774"/>
                    <a:gd name="connsiteX1" fmla="*/ 632155 w 857282"/>
                    <a:gd name="connsiteY1" fmla="*/ 109859 h 356774"/>
                    <a:gd name="connsiteX2" fmla="*/ 383235 w 857282"/>
                    <a:gd name="connsiteY2" fmla="*/ 13339 h 356774"/>
                    <a:gd name="connsiteX3" fmla="*/ 113995 w 857282"/>
                    <a:gd name="connsiteY3" fmla="*/ 28579 h 356774"/>
                    <a:gd name="connsiteX4" fmla="*/ 4775 w 857282"/>
                    <a:gd name="connsiteY4" fmla="*/ 175899 h 356774"/>
                    <a:gd name="connsiteX5" fmla="*/ 42875 w 857282"/>
                    <a:gd name="connsiteY5" fmla="*/ 318139 h 356774"/>
                    <a:gd name="connsiteX6" fmla="*/ 187655 w 857282"/>
                    <a:gd name="connsiteY6" fmla="*/ 356239 h 356774"/>
                    <a:gd name="connsiteX7" fmla="*/ 841531 w 857282"/>
                    <a:gd name="connsiteY7" fmla="*/ 243775 h 356774"/>
                    <a:gd name="connsiteX0" fmla="*/ 841531 w 841530"/>
                    <a:gd name="connsiteY0" fmla="*/ 243775 h 356774"/>
                    <a:gd name="connsiteX1" fmla="*/ 632155 w 841530"/>
                    <a:gd name="connsiteY1" fmla="*/ 109859 h 356774"/>
                    <a:gd name="connsiteX2" fmla="*/ 383235 w 841530"/>
                    <a:gd name="connsiteY2" fmla="*/ 13339 h 356774"/>
                    <a:gd name="connsiteX3" fmla="*/ 113995 w 841530"/>
                    <a:gd name="connsiteY3" fmla="*/ 28579 h 356774"/>
                    <a:gd name="connsiteX4" fmla="*/ 4775 w 841530"/>
                    <a:gd name="connsiteY4" fmla="*/ 175899 h 356774"/>
                    <a:gd name="connsiteX5" fmla="*/ 42875 w 841530"/>
                    <a:gd name="connsiteY5" fmla="*/ 318139 h 356774"/>
                    <a:gd name="connsiteX6" fmla="*/ 187655 w 841530"/>
                    <a:gd name="connsiteY6" fmla="*/ 356239 h 356774"/>
                    <a:gd name="connsiteX7" fmla="*/ 841531 w 841530"/>
                    <a:gd name="connsiteY7" fmla="*/ 243775 h 356774"/>
                    <a:gd name="connsiteX0" fmla="*/ 841531 w 841532"/>
                    <a:gd name="connsiteY0" fmla="*/ 243775 h 356774"/>
                    <a:gd name="connsiteX1" fmla="*/ 632155 w 841532"/>
                    <a:gd name="connsiteY1" fmla="*/ 109859 h 356774"/>
                    <a:gd name="connsiteX2" fmla="*/ 383235 w 841532"/>
                    <a:gd name="connsiteY2" fmla="*/ 13339 h 356774"/>
                    <a:gd name="connsiteX3" fmla="*/ 113995 w 841532"/>
                    <a:gd name="connsiteY3" fmla="*/ 28579 h 356774"/>
                    <a:gd name="connsiteX4" fmla="*/ 4775 w 841532"/>
                    <a:gd name="connsiteY4" fmla="*/ 175899 h 356774"/>
                    <a:gd name="connsiteX5" fmla="*/ 42875 w 841532"/>
                    <a:gd name="connsiteY5" fmla="*/ 318139 h 356774"/>
                    <a:gd name="connsiteX6" fmla="*/ 187655 w 841532"/>
                    <a:gd name="connsiteY6" fmla="*/ 356239 h 356774"/>
                    <a:gd name="connsiteX7" fmla="*/ 841531 w 841532"/>
                    <a:gd name="connsiteY7" fmla="*/ 243775 h 356774"/>
                    <a:gd name="connsiteX0" fmla="*/ 741767 w 741767"/>
                    <a:gd name="connsiteY0" fmla="*/ 219832 h 362139"/>
                    <a:gd name="connsiteX1" fmla="*/ 632155 w 741767"/>
                    <a:gd name="connsiteY1" fmla="*/ 109859 h 362139"/>
                    <a:gd name="connsiteX2" fmla="*/ 383235 w 741767"/>
                    <a:gd name="connsiteY2" fmla="*/ 13339 h 362139"/>
                    <a:gd name="connsiteX3" fmla="*/ 113995 w 741767"/>
                    <a:gd name="connsiteY3" fmla="*/ 28579 h 362139"/>
                    <a:gd name="connsiteX4" fmla="*/ 4775 w 741767"/>
                    <a:gd name="connsiteY4" fmla="*/ 175899 h 362139"/>
                    <a:gd name="connsiteX5" fmla="*/ 42875 w 741767"/>
                    <a:gd name="connsiteY5" fmla="*/ 318139 h 362139"/>
                    <a:gd name="connsiteX6" fmla="*/ 187655 w 741767"/>
                    <a:gd name="connsiteY6" fmla="*/ 356239 h 362139"/>
                    <a:gd name="connsiteX7" fmla="*/ 741767 w 741767"/>
                    <a:gd name="connsiteY7" fmla="*/ 219832 h 362139"/>
                    <a:gd name="connsiteX0" fmla="*/ 741767 w 744336"/>
                    <a:gd name="connsiteY0" fmla="*/ 227207 h 369515"/>
                    <a:gd name="connsiteX1" fmla="*/ 383235 w 744336"/>
                    <a:gd name="connsiteY1" fmla="*/ 20714 h 369515"/>
                    <a:gd name="connsiteX2" fmla="*/ 113995 w 744336"/>
                    <a:gd name="connsiteY2" fmla="*/ 35954 h 369515"/>
                    <a:gd name="connsiteX3" fmla="*/ 4775 w 744336"/>
                    <a:gd name="connsiteY3" fmla="*/ 183274 h 369515"/>
                    <a:gd name="connsiteX4" fmla="*/ 42875 w 744336"/>
                    <a:gd name="connsiteY4" fmla="*/ 325514 h 369515"/>
                    <a:gd name="connsiteX5" fmla="*/ 187655 w 744336"/>
                    <a:gd name="connsiteY5" fmla="*/ 363614 h 369515"/>
                    <a:gd name="connsiteX6" fmla="*/ 741767 w 744336"/>
                    <a:gd name="connsiteY6" fmla="*/ 227207 h 369515"/>
                    <a:gd name="connsiteX0" fmla="*/ 709843 w 712650"/>
                    <a:gd name="connsiteY0" fmla="*/ 235746 h 369515"/>
                    <a:gd name="connsiteX1" fmla="*/ 383235 w 712650"/>
                    <a:gd name="connsiteY1" fmla="*/ 21272 h 369515"/>
                    <a:gd name="connsiteX2" fmla="*/ 113995 w 712650"/>
                    <a:gd name="connsiteY2" fmla="*/ 36512 h 369515"/>
                    <a:gd name="connsiteX3" fmla="*/ 4775 w 712650"/>
                    <a:gd name="connsiteY3" fmla="*/ 183832 h 369515"/>
                    <a:gd name="connsiteX4" fmla="*/ 42875 w 712650"/>
                    <a:gd name="connsiteY4" fmla="*/ 326072 h 369515"/>
                    <a:gd name="connsiteX5" fmla="*/ 187655 w 712650"/>
                    <a:gd name="connsiteY5" fmla="*/ 364172 h 369515"/>
                    <a:gd name="connsiteX6" fmla="*/ 709843 w 712650"/>
                    <a:gd name="connsiteY6" fmla="*/ 235746 h 369515"/>
                    <a:gd name="connsiteX0" fmla="*/ 709843 w 709842"/>
                    <a:gd name="connsiteY0" fmla="*/ 235746 h 369517"/>
                    <a:gd name="connsiteX1" fmla="*/ 383235 w 709842"/>
                    <a:gd name="connsiteY1" fmla="*/ 21272 h 369517"/>
                    <a:gd name="connsiteX2" fmla="*/ 113995 w 709842"/>
                    <a:gd name="connsiteY2" fmla="*/ 36512 h 369517"/>
                    <a:gd name="connsiteX3" fmla="*/ 4775 w 709842"/>
                    <a:gd name="connsiteY3" fmla="*/ 183832 h 369517"/>
                    <a:gd name="connsiteX4" fmla="*/ 42875 w 709842"/>
                    <a:gd name="connsiteY4" fmla="*/ 326072 h 369517"/>
                    <a:gd name="connsiteX5" fmla="*/ 187655 w 709842"/>
                    <a:gd name="connsiteY5" fmla="*/ 364172 h 369517"/>
                    <a:gd name="connsiteX6" fmla="*/ 709843 w 709842"/>
                    <a:gd name="connsiteY6" fmla="*/ 235746 h 369517"/>
                    <a:gd name="connsiteX0" fmla="*/ 709843 w 709844"/>
                    <a:gd name="connsiteY0" fmla="*/ 235746 h 369515"/>
                    <a:gd name="connsiteX1" fmla="*/ 383235 w 709844"/>
                    <a:gd name="connsiteY1" fmla="*/ 21272 h 369515"/>
                    <a:gd name="connsiteX2" fmla="*/ 113995 w 709844"/>
                    <a:gd name="connsiteY2" fmla="*/ 36512 h 369515"/>
                    <a:gd name="connsiteX3" fmla="*/ 4775 w 709844"/>
                    <a:gd name="connsiteY3" fmla="*/ 183832 h 369515"/>
                    <a:gd name="connsiteX4" fmla="*/ 42875 w 709844"/>
                    <a:gd name="connsiteY4" fmla="*/ 326072 h 369515"/>
                    <a:gd name="connsiteX5" fmla="*/ 187655 w 709844"/>
                    <a:gd name="connsiteY5" fmla="*/ 364172 h 369515"/>
                    <a:gd name="connsiteX6" fmla="*/ 709843 w 709844"/>
                    <a:gd name="connsiteY6" fmla="*/ 235746 h 369515"/>
                    <a:gd name="connsiteX0" fmla="*/ 721814 w 721814"/>
                    <a:gd name="connsiteY0" fmla="*/ 240016 h 369520"/>
                    <a:gd name="connsiteX1" fmla="*/ 383235 w 721814"/>
                    <a:gd name="connsiteY1" fmla="*/ 21552 h 369520"/>
                    <a:gd name="connsiteX2" fmla="*/ 113995 w 721814"/>
                    <a:gd name="connsiteY2" fmla="*/ 36792 h 369520"/>
                    <a:gd name="connsiteX3" fmla="*/ 4775 w 721814"/>
                    <a:gd name="connsiteY3" fmla="*/ 184112 h 369520"/>
                    <a:gd name="connsiteX4" fmla="*/ 42875 w 721814"/>
                    <a:gd name="connsiteY4" fmla="*/ 326352 h 369520"/>
                    <a:gd name="connsiteX5" fmla="*/ 187655 w 721814"/>
                    <a:gd name="connsiteY5" fmla="*/ 364452 h 369520"/>
                    <a:gd name="connsiteX6" fmla="*/ 721814 w 721814"/>
                    <a:gd name="connsiteY6" fmla="*/ 240016 h 369520"/>
                    <a:gd name="connsiteX0" fmla="*/ 737776 w 737776"/>
                    <a:gd name="connsiteY0" fmla="*/ 240016 h 369520"/>
                    <a:gd name="connsiteX1" fmla="*/ 383235 w 737776"/>
                    <a:gd name="connsiteY1" fmla="*/ 21552 h 369520"/>
                    <a:gd name="connsiteX2" fmla="*/ 113995 w 737776"/>
                    <a:gd name="connsiteY2" fmla="*/ 36792 h 369520"/>
                    <a:gd name="connsiteX3" fmla="*/ 4775 w 737776"/>
                    <a:gd name="connsiteY3" fmla="*/ 184112 h 369520"/>
                    <a:gd name="connsiteX4" fmla="*/ 42875 w 737776"/>
                    <a:gd name="connsiteY4" fmla="*/ 326352 h 369520"/>
                    <a:gd name="connsiteX5" fmla="*/ 187655 w 737776"/>
                    <a:gd name="connsiteY5" fmla="*/ 364452 h 369520"/>
                    <a:gd name="connsiteX6" fmla="*/ 737776 w 737776"/>
                    <a:gd name="connsiteY6" fmla="*/ 240016 h 369520"/>
                    <a:gd name="connsiteX0" fmla="*/ 737366 w 737366"/>
                    <a:gd name="connsiteY0" fmla="*/ 240016 h 368917"/>
                    <a:gd name="connsiteX1" fmla="*/ 382825 w 737366"/>
                    <a:gd name="connsiteY1" fmla="*/ 21552 h 368917"/>
                    <a:gd name="connsiteX2" fmla="*/ 113585 w 737366"/>
                    <a:gd name="connsiteY2" fmla="*/ 36792 h 368917"/>
                    <a:gd name="connsiteX3" fmla="*/ 4365 w 737366"/>
                    <a:gd name="connsiteY3" fmla="*/ 184112 h 368917"/>
                    <a:gd name="connsiteX4" fmla="*/ 42465 w 737366"/>
                    <a:gd name="connsiteY4" fmla="*/ 326352 h 368917"/>
                    <a:gd name="connsiteX5" fmla="*/ 231140 w 737366"/>
                    <a:gd name="connsiteY5" fmla="*/ 364452 h 368917"/>
                    <a:gd name="connsiteX6" fmla="*/ 737366 w 737366"/>
                    <a:gd name="connsiteY6" fmla="*/ 240016 h 368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7366" h="368917">
                      <a:moveTo>
                        <a:pt x="737366" y="240016"/>
                      </a:moveTo>
                      <a:cubicBezTo>
                        <a:pt x="594378" y="126998"/>
                        <a:pt x="486789" y="55423"/>
                        <a:pt x="382825" y="21552"/>
                      </a:cubicBezTo>
                      <a:cubicBezTo>
                        <a:pt x="278862" y="-12319"/>
                        <a:pt x="199522" y="-5541"/>
                        <a:pt x="113585" y="36792"/>
                      </a:cubicBezTo>
                      <a:cubicBezTo>
                        <a:pt x="27648" y="79125"/>
                        <a:pt x="16218" y="135852"/>
                        <a:pt x="4365" y="184112"/>
                      </a:cubicBezTo>
                      <a:cubicBezTo>
                        <a:pt x="-7488" y="232372"/>
                        <a:pt x="4669" y="296295"/>
                        <a:pt x="42465" y="326352"/>
                      </a:cubicBezTo>
                      <a:cubicBezTo>
                        <a:pt x="80261" y="356409"/>
                        <a:pt x="115323" y="378841"/>
                        <a:pt x="231140" y="364452"/>
                      </a:cubicBezTo>
                      <a:cubicBezTo>
                        <a:pt x="346957" y="350063"/>
                        <a:pt x="563519" y="165352"/>
                        <a:pt x="737366" y="2400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CF4D5B9B-417A-4091-5042-863A2827338F}"/>
                    </a:ext>
                  </a:extLst>
                </p:cNvPr>
                <p:cNvSpPr/>
                <p:nvPr/>
              </p:nvSpPr>
              <p:spPr>
                <a:xfrm flipH="1">
                  <a:off x="7319104" y="2544440"/>
                  <a:ext cx="873455" cy="376559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3455" h="356774">
                      <a:moveTo>
                        <a:pt x="873455" y="343539"/>
                      </a:moveTo>
                      <a:cubicBezTo>
                        <a:pt x="832815" y="276652"/>
                        <a:pt x="713858" y="164892"/>
                        <a:pt x="632155" y="109859"/>
                      </a:cubicBezTo>
                      <a:cubicBezTo>
                        <a:pt x="550452" y="54826"/>
                        <a:pt x="469595" y="26886"/>
                        <a:pt x="383235" y="13339"/>
                      </a:cubicBezTo>
                      <a:cubicBezTo>
                        <a:pt x="296875" y="-208"/>
                        <a:pt x="199932" y="-13754"/>
                        <a:pt x="113995" y="28579"/>
                      </a:cubicBezTo>
                      <a:cubicBezTo>
                        <a:pt x="28058" y="70912"/>
                        <a:pt x="16628" y="127639"/>
                        <a:pt x="4775" y="175899"/>
                      </a:cubicBezTo>
                      <a:cubicBezTo>
                        <a:pt x="-7078" y="224159"/>
                        <a:pt x="2235" y="283002"/>
                        <a:pt x="42875" y="318139"/>
                      </a:cubicBezTo>
                      <a:cubicBezTo>
                        <a:pt x="83515" y="353276"/>
                        <a:pt x="125425" y="358779"/>
                        <a:pt x="187655" y="356239"/>
                      </a:cubicBezTo>
                      <a:cubicBezTo>
                        <a:pt x="249885" y="353699"/>
                        <a:pt x="353602" y="318139"/>
                        <a:pt x="416255" y="302899"/>
                      </a:cubicBezTo>
                      <a:cubicBezTo>
                        <a:pt x="478908" y="287659"/>
                        <a:pt x="545795" y="273266"/>
                        <a:pt x="621995" y="280039"/>
                      </a:cubicBezTo>
                      <a:cubicBezTo>
                        <a:pt x="698195" y="286812"/>
                        <a:pt x="771855" y="280886"/>
                        <a:pt x="873455" y="3435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BC23315-7E1F-1523-5E03-E3E45F3F50AF}"/>
                    </a:ext>
                  </a:extLst>
                </p:cNvPr>
                <p:cNvSpPr/>
                <p:nvPr/>
              </p:nvSpPr>
              <p:spPr>
                <a:xfrm flipH="1">
                  <a:off x="7719142" y="2280275"/>
                  <a:ext cx="469337" cy="234817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41531 w 841531"/>
                    <a:gd name="connsiteY0" fmla="*/ 243775 h 356774"/>
                    <a:gd name="connsiteX1" fmla="*/ 632155 w 841531"/>
                    <a:gd name="connsiteY1" fmla="*/ 109859 h 356774"/>
                    <a:gd name="connsiteX2" fmla="*/ 383235 w 841531"/>
                    <a:gd name="connsiteY2" fmla="*/ 13339 h 356774"/>
                    <a:gd name="connsiteX3" fmla="*/ 113995 w 841531"/>
                    <a:gd name="connsiteY3" fmla="*/ 28579 h 356774"/>
                    <a:gd name="connsiteX4" fmla="*/ 4775 w 841531"/>
                    <a:gd name="connsiteY4" fmla="*/ 175899 h 356774"/>
                    <a:gd name="connsiteX5" fmla="*/ 42875 w 841531"/>
                    <a:gd name="connsiteY5" fmla="*/ 318139 h 356774"/>
                    <a:gd name="connsiteX6" fmla="*/ 187655 w 841531"/>
                    <a:gd name="connsiteY6" fmla="*/ 356239 h 356774"/>
                    <a:gd name="connsiteX7" fmla="*/ 416255 w 841531"/>
                    <a:gd name="connsiteY7" fmla="*/ 302899 h 356774"/>
                    <a:gd name="connsiteX8" fmla="*/ 621995 w 841531"/>
                    <a:gd name="connsiteY8" fmla="*/ 280039 h 356774"/>
                    <a:gd name="connsiteX9" fmla="*/ 841531 w 841531"/>
                    <a:gd name="connsiteY9" fmla="*/ 243775 h 356774"/>
                    <a:gd name="connsiteX0" fmla="*/ 841531 w 846492"/>
                    <a:gd name="connsiteY0" fmla="*/ 243775 h 356774"/>
                    <a:gd name="connsiteX1" fmla="*/ 632155 w 846492"/>
                    <a:gd name="connsiteY1" fmla="*/ 109859 h 356774"/>
                    <a:gd name="connsiteX2" fmla="*/ 383235 w 846492"/>
                    <a:gd name="connsiteY2" fmla="*/ 13339 h 356774"/>
                    <a:gd name="connsiteX3" fmla="*/ 113995 w 846492"/>
                    <a:gd name="connsiteY3" fmla="*/ 28579 h 356774"/>
                    <a:gd name="connsiteX4" fmla="*/ 4775 w 846492"/>
                    <a:gd name="connsiteY4" fmla="*/ 175899 h 356774"/>
                    <a:gd name="connsiteX5" fmla="*/ 42875 w 846492"/>
                    <a:gd name="connsiteY5" fmla="*/ 318139 h 356774"/>
                    <a:gd name="connsiteX6" fmla="*/ 187655 w 846492"/>
                    <a:gd name="connsiteY6" fmla="*/ 356239 h 356774"/>
                    <a:gd name="connsiteX7" fmla="*/ 416255 w 846492"/>
                    <a:gd name="connsiteY7" fmla="*/ 302899 h 356774"/>
                    <a:gd name="connsiteX8" fmla="*/ 841531 w 846492"/>
                    <a:gd name="connsiteY8" fmla="*/ 243775 h 356774"/>
                    <a:gd name="connsiteX0" fmla="*/ 841531 w 857284"/>
                    <a:gd name="connsiteY0" fmla="*/ 243775 h 356774"/>
                    <a:gd name="connsiteX1" fmla="*/ 632155 w 857284"/>
                    <a:gd name="connsiteY1" fmla="*/ 109859 h 356774"/>
                    <a:gd name="connsiteX2" fmla="*/ 383235 w 857284"/>
                    <a:gd name="connsiteY2" fmla="*/ 13339 h 356774"/>
                    <a:gd name="connsiteX3" fmla="*/ 113995 w 857284"/>
                    <a:gd name="connsiteY3" fmla="*/ 28579 h 356774"/>
                    <a:gd name="connsiteX4" fmla="*/ 4775 w 857284"/>
                    <a:gd name="connsiteY4" fmla="*/ 175899 h 356774"/>
                    <a:gd name="connsiteX5" fmla="*/ 42875 w 857284"/>
                    <a:gd name="connsiteY5" fmla="*/ 318139 h 356774"/>
                    <a:gd name="connsiteX6" fmla="*/ 187655 w 857284"/>
                    <a:gd name="connsiteY6" fmla="*/ 356239 h 356774"/>
                    <a:gd name="connsiteX7" fmla="*/ 841531 w 857284"/>
                    <a:gd name="connsiteY7" fmla="*/ 243775 h 356774"/>
                    <a:gd name="connsiteX0" fmla="*/ 841531 w 857282"/>
                    <a:gd name="connsiteY0" fmla="*/ 243775 h 356774"/>
                    <a:gd name="connsiteX1" fmla="*/ 632155 w 857282"/>
                    <a:gd name="connsiteY1" fmla="*/ 109859 h 356774"/>
                    <a:gd name="connsiteX2" fmla="*/ 383235 w 857282"/>
                    <a:gd name="connsiteY2" fmla="*/ 13339 h 356774"/>
                    <a:gd name="connsiteX3" fmla="*/ 113995 w 857282"/>
                    <a:gd name="connsiteY3" fmla="*/ 28579 h 356774"/>
                    <a:gd name="connsiteX4" fmla="*/ 4775 w 857282"/>
                    <a:gd name="connsiteY4" fmla="*/ 175899 h 356774"/>
                    <a:gd name="connsiteX5" fmla="*/ 42875 w 857282"/>
                    <a:gd name="connsiteY5" fmla="*/ 318139 h 356774"/>
                    <a:gd name="connsiteX6" fmla="*/ 187655 w 857282"/>
                    <a:gd name="connsiteY6" fmla="*/ 356239 h 356774"/>
                    <a:gd name="connsiteX7" fmla="*/ 841531 w 857282"/>
                    <a:gd name="connsiteY7" fmla="*/ 243775 h 356774"/>
                    <a:gd name="connsiteX0" fmla="*/ 841531 w 841530"/>
                    <a:gd name="connsiteY0" fmla="*/ 243775 h 356774"/>
                    <a:gd name="connsiteX1" fmla="*/ 632155 w 841530"/>
                    <a:gd name="connsiteY1" fmla="*/ 109859 h 356774"/>
                    <a:gd name="connsiteX2" fmla="*/ 383235 w 841530"/>
                    <a:gd name="connsiteY2" fmla="*/ 13339 h 356774"/>
                    <a:gd name="connsiteX3" fmla="*/ 113995 w 841530"/>
                    <a:gd name="connsiteY3" fmla="*/ 28579 h 356774"/>
                    <a:gd name="connsiteX4" fmla="*/ 4775 w 841530"/>
                    <a:gd name="connsiteY4" fmla="*/ 175899 h 356774"/>
                    <a:gd name="connsiteX5" fmla="*/ 42875 w 841530"/>
                    <a:gd name="connsiteY5" fmla="*/ 318139 h 356774"/>
                    <a:gd name="connsiteX6" fmla="*/ 187655 w 841530"/>
                    <a:gd name="connsiteY6" fmla="*/ 356239 h 356774"/>
                    <a:gd name="connsiteX7" fmla="*/ 841531 w 841530"/>
                    <a:gd name="connsiteY7" fmla="*/ 243775 h 356774"/>
                    <a:gd name="connsiteX0" fmla="*/ 841531 w 841532"/>
                    <a:gd name="connsiteY0" fmla="*/ 243775 h 356774"/>
                    <a:gd name="connsiteX1" fmla="*/ 632155 w 841532"/>
                    <a:gd name="connsiteY1" fmla="*/ 109859 h 356774"/>
                    <a:gd name="connsiteX2" fmla="*/ 383235 w 841532"/>
                    <a:gd name="connsiteY2" fmla="*/ 13339 h 356774"/>
                    <a:gd name="connsiteX3" fmla="*/ 113995 w 841532"/>
                    <a:gd name="connsiteY3" fmla="*/ 28579 h 356774"/>
                    <a:gd name="connsiteX4" fmla="*/ 4775 w 841532"/>
                    <a:gd name="connsiteY4" fmla="*/ 175899 h 356774"/>
                    <a:gd name="connsiteX5" fmla="*/ 42875 w 841532"/>
                    <a:gd name="connsiteY5" fmla="*/ 318139 h 356774"/>
                    <a:gd name="connsiteX6" fmla="*/ 187655 w 841532"/>
                    <a:gd name="connsiteY6" fmla="*/ 356239 h 356774"/>
                    <a:gd name="connsiteX7" fmla="*/ 841531 w 841532"/>
                    <a:gd name="connsiteY7" fmla="*/ 243775 h 356774"/>
                    <a:gd name="connsiteX0" fmla="*/ 741767 w 741767"/>
                    <a:gd name="connsiteY0" fmla="*/ 219832 h 362139"/>
                    <a:gd name="connsiteX1" fmla="*/ 632155 w 741767"/>
                    <a:gd name="connsiteY1" fmla="*/ 109859 h 362139"/>
                    <a:gd name="connsiteX2" fmla="*/ 383235 w 741767"/>
                    <a:gd name="connsiteY2" fmla="*/ 13339 h 362139"/>
                    <a:gd name="connsiteX3" fmla="*/ 113995 w 741767"/>
                    <a:gd name="connsiteY3" fmla="*/ 28579 h 362139"/>
                    <a:gd name="connsiteX4" fmla="*/ 4775 w 741767"/>
                    <a:gd name="connsiteY4" fmla="*/ 175899 h 362139"/>
                    <a:gd name="connsiteX5" fmla="*/ 42875 w 741767"/>
                    <a:gd name="connsiteY5" fmla="*/ 318139 h 362139"/>
                    <a:gd name="connsiteX6" fmla="*/ 187655 w 741767"/>
                    <a:gd name="connsiteY6" fmla="*/ 356239 h 362139"/>
                    <a:gd name="connsiteX7" fmla="*/ 741767 w 741767"/>
                    <a:gd name="connsiteY7" fmla="*/ 219832 h 362139"/>
                    <a:gd name="connsiteX0" fmla="*/ 741767 w 744336"/>
                    <a:gd name="connsiteY0" fmla="*/ 227207 h 369515"/>
                    <a:gd name="connsiteX1" fmla="*/ 383235 w 744336"/>
                    <a:gd name="connsiteY1" fmla="*/ 20714 h 369515"/>
                    <a:gd name="connsiteX2" fmla="*/ 113995 w 744336"/>
                    <a:gd name="connsiteY2" fmla="*/ 35954 h 369515"/>
                    <a:gd name="connsiteX3" fmla="*/ 4775 w 744336"/>
                    <a:gd name="connsiteY3" fmla="*/ 183274 h 369515"/>
                    <a:gd name="connsiteX4" fmla="*/ 42875 w 744336"/>
                    <a:gd name="connsiteY4" fmla="*/ 325514 h 369515"/>
                    <a:gd name="connsiteX5" fmla="*/ 187655 w 744336"/>
                    <a:gd name="connsiteY5" fmla="*/ 363614 h 369515"/>
                    <a:gd name="connsiteX6" fmla="*/ 741767 w 744336"/>
                    <a:gd name="connsiteY6" fmla="*/ 227207 h 369515"/>
                    <a:gd name="connsiteX0" fmla="*/ 709843 w 712650"/>
                    <a:gd name="connsiteY0" fmla="*/ 235746 h 369515"/>
                    <a:gd name="connsiteX1" fmla="*/ 383235 w 712650"/>
                    <a:gd name="connsiteY1" fmla="*/ 21272 h 369515"/>
                    <a:gd name="connsiteX2" fmla="*/ 113995 w 712650"/>
                    <a:gd name="connsiteY2" fmla="*/ 36512 h 369515"/>
                    <a:gd name="connsiteX3" fmla="*/ 4775 w 712650"/>
                    <a:gd name="connsiteY3" fmla="*/ 183832 h 369515"/>
                    <a:gd name="connsiteX4" fmla="*/ 42875 w 712650"/>
                    <a:gd name="connsiteY4" fmla="*/ 326072 h 369515"/>
                    <a:gd name="connsiteX5" fmla="*/ 187655 w 712650"/>
                    <a:gd name="connsiteY5" fmla="*/ 364172 h 369515"/>
                    <a:gd name="connsiteX6" fmla="*/ 709843 w 712650"/>
                    <a:gd name="connsiteY6" fmla="*/ 235746 h 369515"/>
                    <a:gd name="connsiteX0" fmla="*/ 709843 w 709842"/>
                    <a:gd name="connsiteY0" fmla="*/ 235746 h 369517"/>
                    <a:gd name="connsiteX1" fmla="*/ 383235 w 709842"/>
                    <a:gd name="connsiteY1" fmla="*/ 21272 h 369517"/>
                    <a:gd name="connsiteX2" fmla="*/ 113995 w 709842"/>
                    <a:gd name="connsiteY2" fmla="*/ 36512 h 369517"/>
                    <a:gd name="connsiteX3" fmla="*/ 4775 w 709842"/>
                    <a:gd name="connsiteY3" fmla="*/ 183832 h 369517"/>
                    <a:gd name="connsiteX4" fmla="*/ 42875 w 709842"/>
                    <a:gd name="connsiteY4" fmla="*/ 326072 h 369517"/>
                    <a:gd name="connsiteX5" fmla="*/ 187655 w 709842"/>
                    <a:gd name="connsiteY5" fmla="*/ 364172 h 369517"/>
                    <a:gd name="connsiteX6" fmla="*/ 709843 w 709842"/>
                    <a:gd name="connsiteY6" fmla="*/ 235746 h 369517"/>
                    <a:gd name="connsiteX0" fmla="*/ 709843 w 709844"/>
                    <a:gd name="connsiteY0" fmla="*/ 235746 h 369515"/>
                    <a:gd name="connsiteX1" fmla="*/ 383235 w 709844"/>
                    <a:gd name="connsiteY1" fmla="*/ 21272 h 369515"/>
                    <a:gd name="connsiteX2" fmla="*/ 113995 w 709844"/>
                    <a:gd name="connsiteY2" fmla="*/ 36512 h 369515"/>
                    <a:gd name="connsiteX3" fmla="*/ 4775 w 709844"/>
                    <a:gd name="connsiteY3" fmla="*/ 183832 h 369515"/>
                    <a:gd name="connsiteX4" fmla="*/ 42875 w 709844"/>
                    <a:gd name="connsiteY4" fmla="*/ 326072 h 369515"/>
                    <a:gd name="connsiteX5" fmla="*/ 187655 w 709844"/>
                    <a:gd name="connsiteY5" fmla="*/ 364172 h 369515"/>
                    <a:gd name="connsiteX6" fmla="*/ 709843 w 709844"/>
                    <a:gd name="connsiteY6" fmla="*/ 235746 h 369515"/>
                    <a:gd name="connsiteX0" fmla="*/ 721814 w 721814"/>
                    <a:gd name="connsiteY0" fmla="*/ 240016 h 369520"/>
                    <a:gd name="connsiteX1" fmla="*/ 383235 w 721814"/>
                    <a:gd name="connsiteY1" fmla="*/ 21552 h 369520"/>
                    <a:gd name="connsiteX2" fmla="*/ 113995 w 721814"/>
                    <a:gd name="connsiteY2" fmla="*/ 36792 h 369520"/>
                    <a:gd name="connsiteX3" fmla="*/ 4775 w 721814"/>
                    <a:gd name="connsiteY3" fmla="*/ 184112 h 369520"/>
                    <a:gd name="connsiteX4" fmla="*/ 42875 w 721814"/>
                    <a:gd name="connsiteY4" fmla="*/ 326352 h 369520"/>
                    <a:gd name="connsiteX5" fmla="*/ 187655 w 721814"/>
                    <a:gd name="connsiteY5" fmla="*/ 364452 h 369520"/>
                    <a:gd name="connsiteX6" fmla="*/ 721814 w 721814"/>
                    <a:gd name="connsiteY6" fmla="*/ 240016 h 369520"/>
                    <a:gd name="connsiteX0" fmla="*/ 737776 w 737776"/>
                    <a:gd name="connsiteY0" fmla="*/ 240016 h 369520"/>
                    <a:gd name="connsiteX1" fmla="*/ 383235 w 737776"/>
                    <a:gd name="connsiteY1" fmla="*/ 21552 h 369520"/>
                    <a:gd name="connsiteX2" fmla="*/ 113995 w 737776"/>
                    <a:gd name="connsiteY2" fmla="*/ 36792 h 369520"/>
                    <a:gd name="connsiteX3" fmla="*/ 4775 w 737776"/>
                    <a:gd name="connsiteY3" fmla="*/ 184112 h 369520"/>
                    <a:gd name="connsiteX4" fmla="*/ 42875 w 737776"/>
                    <a:gd name="connsiteY4" fmla="*/ 326352 h 369520"/>
                    <a:gd name="connsiteX5" fmla="*/ 187655 w 737776"/>
                    <a:gd name="connsiteY5" fmla="*/ 364452 h 369520"/>
                    <a:gd name="connsiteX6" fmla="*/ 737776 w 737776"/>
                    <a:gd name="connsiteY6" fmla="*/ 240016 h 369520"/>
                    <a:gd name="connsiteX0" fmla="*/ 737366 w 737366"/>
                    <a:gd name="connsiteY0" fmla="*/ 240016 h 368917"/>
                    <a:gd name="connsiteX1" fmla="*/ 382825 w 737366"/>
                    <a:gd name="connsiteY1" fmla="*/ 21552 h 368917"/>
                    <a:gd name="connsiteX2" fmla="*/ 113585 w 737366"/>
                    <a:gd name="connsiteY2" fmla="*/ 36792 h 368917"/>
                    <a:gd name="connsiteX3" fmla="*/ 4365 w 737366"/>
                    <a:gd name="connsiteY3" fmla="*/ 184112 h 368917"/>
                    <a:gd name="connsiteX4" fmla="*/ 42465 w 737366"/>
                    <a:gd name="connsiteY4" fmla="*/ 326352 h 368917"/>
                    <a:gd name="connsiteX5" fmla="*/ 231140 w 737366"/>
                    <a:gd name="connsiteY5" fmla="*/ 364452 h 368917"/>
                    <a:gd name="connsiteX6" fmla="*/ 737366 w 737366"/>
                    <a:gd name="connsiteY6" fmla="*/ 240016 h 368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7366" h="368917">
                      <a:moveTo>
                        <a:pt x="737366" y="240016"/>
                      </a:moveTo>
                      <a:cubicBezTo>
                        <a:pt x="594378" y="126998"/>
                        <a:pt x="486789" y="55423"/>
                        <a:pt x="382825" y="21552"/>
                      </a:cubicBezTo>
                      <a:cubicBezTo>
                        <a:pt x="278862" y="-12319"/>
                        <a:pt x="199522" y="-5541"/>
                        <a:pt x="113585" y="36792"/>
                      </a:cubicBezTo>
                      <a:cubicBezTo>
                        <a:pt x="27648" y="79125"/>
                        <a:pt x="16218" y="135852"/>
                        <a:pt x="4365" y="184112"/>
                      </a:cubicBezTo>
                      <a:cubicBezTo>
                        <a:pt x="-7488" y="232372"/>
                        <a:pt x="4669" y="296295"/>
                        <a:pt x="42465" y="326352"/>
                      </a:cubicBezTo>
                      <a:cubicBezTo>
                        <a:pt x="80261" y="356409"/>
                        <a:pt x="115323" y="378841"/>
                        <a:pt x="231140" y="364452"/>
                      </a:cubicBezTo>
                      <a:cubicBezTo>
                        <a:pt x="346957" y="350063"/>
                        <a:pt x="563519" y="165352"/>
                        <a:pt x="737366" y="2400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089159EB-E28A-D285-C914-450E49B6DD18}"/>
                    </a:ext>
                  </a:extLst>
                </p:cNvPr>
                <p:cNvSpPr/>
                <p:nvPr/>
              </p:nvSpPr>
              <p:spPr>
                <a:xfrm rot="19092393">
                  <a:off x="4161836" y="3164148"/>
                  <a:ext cx="873455" cy="376559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3455" h="356774">
                      <a:moveTo>
                        <a:pt x="873455" y="343539"/>
                      </a:moveTo>
                      <a:cubicBezTo>
                        <a:pt x="832815" y="276652"/>
                        <a:pt x="713858" y="164892"/>
                        <a:pt x="632155" y="109859"/>
                      </a:cubicBezTo>
                      <a:cubicBezTo>
                        <a:pt x="550452" y="54826"/>
                        <a:pt x="469595" y="26886"/>
                        <a:pt x="383235" y="13339"/>
                      </a:cubicBezTo>
                      <a:cubicBezTo>
                        <a:pt x="296875" y="-208"/>
                        <a:pt x="199932" y="-13754"/>
                        <a:pt x="113995" y="28579"/>
                      </a:cubicBezTo>
                      <a:cubicBezTo>
                        <a:pt x="28058" y="70912"/>
                        <a:pt x="16628" y="127639"/>
                        <a:pt x="4775" y="175899"/>
                      </a:cubicBezTo>
                      <a:cubicBezTo>
                        <a:pt x="-7078" y="224159"/>
                        <a:pt x="2235" y="283002"/>
                        <a:pt x="42875" y="318139"/>
                      </a:cubicBezTo>
                      <a:cubicBezTo>
                        <a:pt x="83515" y="353276"/>
                        <a:pt x="125425" y="358779"/>
                        <a:pt x="187655" y="356239"/>
                      </a:cubicBezTo>
                      <a:cubicBezTo>
                        <a:pt x="249885" y="353699"/>
                        <a:pt x="353602" y="318139"/>
                        <a:pt x="416255" y="302899"/>
                      </a:cubicBezTo>
                      <a:cubicBezTo>
                        <a:pt x="478908" y="287659"/>
                        <a:pt x="545795" y="273266"/>
                        <a:pt x="621995" y="280039"/>
                      </a:cubicBezTo>
                      <a:cubicBezTo>
                        <a:pt x="698195" y="286812"/>
                        <a:pt x="771855" y="280886"/>
                        <a:pt x="873455" y="3435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400EB62E-049D-05DE-157F-75BA45B91900}"/>
                    </a:ext>
                  </a:extLst>
                </p:cNvPr>
                <p:cNvSpPr/>
                <p:nvPr/>
              </p:nvSpPr>
              <p:spPr>
                <a:xfrm rot="15101853">
                  <a:off x="4393978" y="3675427"/>
                  <a:ext cx="639864" cy="275856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3455" h="356774">
                      <a:moveTo>
                        <a:pt x="873455" y="343539"/>
                      </a:moveTo>
                      <a:cubicBezTo>
                        <a:pt x="832815" y="276652"/>
                        <a:pt x="713858" y="164892"/>
                        <a:pt x="632155" y="109859"/>
                      </a:cubicBezTo>
                      <a:cubicBezTo>
                        <a:pt x="550452" y="54826"/>
                        <a:pt x="469595" y="26886"/>
                        <a:pt x="383235" y="13339"/>
                      </a:cubicBezTo>
                      <a:cubicBezTo>
                        <a:pt x="296875" y="-208"/>
                        <a:pt x="199932" y="-13754"/>
                        <a:pt x="113995" y="28579"/>
                      </a:cubicBezTo>
                      <a:cubicBezTo>
                        <a:pt x="28058" y="70912"/>
                        <a:pt x="16628" y="127639"/>
                        <a:pt x="4775" y="175899"/>
                      </a:cubicBezTo>
                      <a:cubicBezTo>
                        <a:pt x="-7078" y="224159"/>
                        <a:pt x="2235" y="283002"/>
                        <a:pt x="42875" y="318139"/>
                      </a:cubicBezTo>
                      <a:cubicBezTo>
                        <a:pt x="83515" y="353276"/>
                        <a:pt x="125425" y="358779"/>
                        <a:pt x="187655" y="356239"/>
                      </a:cubicBezTo>
                      <a:cubicBezTo>
                        <a:pt x="249885" y="353699"/>
                        <a:pt x="353602" y="318139"/>
                        <a:pt x="416255" y="302899"/>
                      </a:cubicBezTo>
                      <a:cubicBezTo>
                        <a:pt x="478908" y="287659"/>
                        <a:pt x="545795" y="273266"/>
                        <a:pt x="621995" y="280039"/>
                      </a:cubicBezTo>
                      <a:cubicBezTo>
                        <a:pt x="698195" y="286812"/>
                        <a:pt x="771855" y="280886"/>
                        <a:pt x="873455" y="3435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D0EA9A4E-70A0-64FE-BD38-95E45DA820F5}"/>
                    </a:ext>
                  </a:extLst>
                </p:cNvPr>
                <p:cNvSpPr/>
                <p:nvPr/>
              </p:nvSpPr>
              <p:spPr>
                <a:xfrm rot="6498147" flipH="1">
                  <a:off x="4859410" y="3506534"/>
                  <a:ext cx="769726" cy="378605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8501"/>
                    <a:gd name="connsiteY0" fmla="*/ 343539 h 363321"/>
                    <a:gd name="connsiteX1" fmla="*/ 632155 w 878501"/>
                    <a:gd name="connsiteY1" fmla="*/ 109859 h 363321"/>
                    <a:gd name="connsiteX2" fmla="*/ 383235 w 878501"/>
                    <a:gd name="connsiteY2" fmla="*/ 13339 h 363321"/>
                    <a:gd name="connsiteX3" fmla="*/ 113995 w 878501"/>
                    <a:gd name="connsiteY3" fmla="*/ 28579 h 363321"/>
                    <a:gd name="connsiteX4" fmla="*/ 4775 w 878501"/>
                    <a:gd name="connsiteY4" fmla="*/ 175899 h 363321"/>
                    <a:gd name="connsiteX5" fmla="*/ 42875 w 878501"/>
                    <a:gd name="connsiteY5" fmla="*/ 318139 h 363321"/>
                    <a:gd name="connsiteX6" fmla="*/ 187655 w 878501"/>
                    <a:gd name="connsiteY6" fmla="*/ 356239 h 363321"/>
                    <a:gd name="connsiteX7" fmla="*/ 416255 w 878501"/>
                    <a:gd name="connsiteY7" fmla="*/ 302899 h 363321"/>
                    <a:gd name="connsiteX8" fmla="*/ 621995 w 878501"/>
                    <a:gd name="connsiteY8" fmla="*/ 280039 h 363321"/>
                    <a:gd name="connsiteX9" fmla="*/ 873455 w 878501"/>
                    <a:gd name="connsiteY9" fmla="*/ 343539 h 363321"/>
                    <a:gd name="connsiteX0" fmla="*/ 873455 w 873910"/>
                    <a:gd name="connsiteY0" fmla="*/ 343539 h 365188"/>
                    <a:gd name="connsiteX1" fmla="*/ 632155 w 873910"/>
                    <a:gd name="connsiteY1" fmla="*/ 109859 h 365188"/>
                    <a:gd name="connsiteX2" fmla="*/ 383235 w 873910"/>
                    <a:gd name="connsiteY2" fmla="*/ 13339 h 365188"/>
                    <a:gd name="connsiteX3" fmla="*/ 113995 w 873910"/>
                    <a:gd name="connsiteY3" fmla="*/ 28579 h 365188"/>
                    <a:gd name="connsiteX4" fmla="*/ 4775 w 873910"/>
                    <a:gd name="connsiteY4" fmla="*/ 175899 h 365188"/>
                    <a:gd name="connsiteX5" fmla="*/ 42875 w 873910"/>
                    <a:gd name="connsiteY5" fmla="*/ 318139 h 365188"/>
                    <a:gd name="connsiteX6" fmla="*/ 187655 w 873910"/>
                    <a:gd name="connsiteY6" fmla="*/ 356239 h 365188"/>
                    <a:gd name="connsiteX7" fmla="*/ 416255 w 873910"/>
                    <a:gd name="connsiteY7" fmla="*/ 302899 h 365188"/>
                    <a:gd name="connsiteX8" fmla="*/ 621995 w 873910"/>
                    <a:gd name="connsiteY8" fmla="*/ 280039 h 365188"/>
                    <a:gd name="connsiteX9" fmla="*/ 873455 w 873910"/>
                    <a:gd name="connsiteY9" fmla="*/ 343539 h 365188"/>
                    <a:gd name="connsiteX0" fmla="*/ 873455 w 873655"/>
                    <a:gd name="connsiteY0" fmla="*/ 343539 h 373704"/>
                    <a:gd name="connsiteX1" fmla="*/ 632155 w 873655"/>
                    <a:gd name="connsiteY1" fmla="*/ 109859 h 373704"/>
                    <a:gd name="connsiteX2" fmla="*/ 383235 w 873655"/>
                    <a:gd name="connsiteY2" fmla="*/ 13339 h 373704"/>
                    <a:gd name="connsiteX3" fmla="*/ 113995 w 873655"/>
                    <a:gd name="connsiteY3" fmla="*/ 28579 h 373704"/>
                    <a:gd name="connsiteX4" fmla="*/ 4775 w 873655"/>
                    <a:gd name="connsiteY4" fmla="*/ 175899 h 373704"/>
                    <a:gd name="connsiteX5" fmla="*/ 42875 w 873655"/>
                    <a:gd name="connsiteY5" fmla="*/ 318139 h 373704"/>
                    <a:gd name="connsiteX6" fmla="*/ 187655 w 873655"/>
                    <a:gd name="connsiteY6" fmla="*/ 356239 h 373704"/>
                    <a:gd name="connsiteX7" fmla="*/ 416255 w 873655"/>
                    <a:gd name="connsiteY7" fmla="*/ 302899 h 373704"/>
                    <a:gd name="connsiteX8" fmla="*/ 621995 w 873655"/>
                    <a:gd name="connsiteY8" fmla="*/ 280039 h 373704"/>
                    <a:gd name="connsiteX9" fmla="*/ 873455 w 873655"/>
                    <a:gd name="connsiteY9" fmla="*/ 343539 h 373704"/>
                    <a:gd name="connsiteX0" fmla="*/ 873455 w 875269"/>
                    <a:gd name="connsiteY0" fmla="*/ 343539 h 356774"/>
                    <a:gd name="connsiteX1" fmla="*/ 632155 w 875269"/>
                    <a:gd name="connsiteY1" fmla="*/ 109859 h 356774"/>
                    <a:gd name="connsiteX2" fmla="*/ 383235 w 875269"/>
                    <a:gd name="connsiteY2" fmla="*/ 13339 h 356774"/>
                    <a:gd name="connsiteX3" fmla="*/ 113995 w 875269"/>
                    <a:gd name="connsiteY3" fmla="*/ 28579 h 356774"/>
                    <a:gd name="connsiteX4" fmla="*/ 4775 w 875269"/>
                    <a:gd name="connsiteY4" fmla="*/ 175899 h 356774"/>
                    <a:gd name="connsiteX5" fmla="*/ 42875 w 875269"/>
                    <a:gd name="connsiteY5" fmla="*/ 318139 h 356774"/>
                    <a:gd name="connsiteX6" fmla="*/ 187655 w 875269"/>
                    <a:gd name="connsiteY6" fmla="*/ 356239 h 356774"/>
                    <a:gd name="connsiteX7" fmla="*/ 416255 w 875269"/>
                    <a:gd name="connsiteY7" fmla="*/ 302899 h 356774"/>
                    <a:gd name="connsiteX8" fmla="*/ 621995 w 875269"/>
                    <a:gd name="connsiteY8" fmla="*/ 280039 h 356774"/>
                    <a:gd name="connsiteX9" fmla="*/ 873455 w 875269"/>
                    <a:gd name="connsiteY9" fmla="*/ 343539 h 356774"/>
                    <a:gd name="connsiteX0" fmla="*/ 873455 w 876022"/>
                    <a:gd name="connsiteY0" fmla="*/ 343539 h 356774"/>
                    <a:gd name="connsiteX1" fmla="*/ 632155 w 876022"/>
                    <a:gd name="connsiteY1" fmla="*/ 109859 h 356774"/>
                    <a:gd name="connsiteX2" fmla="*/ 383235 w 876022"/>
                    <a:gd name="connsiteY2" fmla="*/ 13339 h 356774"/>
                    <a:gd name="connsiteX3" fmla="*/ 113995 w 876022"/>
                    <a:gd name="connsiteY3" fmla="*/ 28579 h 356774"/>
                    <a:gd name="connsiteX4" fmla="*/ 4775 w 876022"/>
                    <a:gd name="connsiteY4" fmla="*/ 175899 h 356774"/>
                    <a:gd name="connsiteX5" fmla="*/ 42875 w 876022"/>
                    <a:gd name="connsiteY5" fmla="*/ 318139 h 356774"/>
                    <a:gd name="connsiteX6" fmla="*/ 187655 w 876022"/>
                    <a:gd name="connsiteY6" fmla="*/ 356239 h 356774"/>
                    <a:gd name="connsiteX7" fmla="*/ 416255 w 876022"/>
                    <a:gd name="connsiteY7" fmla="*/ 302899 h 356774"/>
                    <a:gd name="connsiteX8" fmla="*/ 621995 w 876022"/>
                    <a:gd name="connsiteY8" fmla="*/ 280039 h 356774"/>
                    <a:gd name="connsiteX9" fmla="*/ 873455 w 876022"/>
                    <a:gd name="connsiteY9" fmla="*/ 343539 h 356774"/>
                    <a:gd name="connsiteX0" fmla="*/ 873455 w 876023"/>
                    <a:gd name="connsiteY0" fmla="*/ 343215 h 356450"/>
                    <a:gd name="connsiteX1" fmla="*/ 632155 w 876023"/>
                    <a:gd name="connsiteY1" fmla="*/ 109535 h 356450"/>
                    <a:gd name="connsiteX2" fmla="*/ 383235 w 876023"/>
                    <a:gd name="connsiteY2" fmla="*/ 13015 h 356450"/>
                    <a:gd name="connsiteX3" fmla="*/ 113995 w 876023"/>
                    <a:gd name="connsiteY3" fmla="*/ 28255 h 356450"/>
                    <a:gd name="connsiteX4" fmla="*/ 4775 w 876023"/>
                    <a:gd name="connsiteY4" fmla="*/ 175575 h 356450"/>
                    <a:gd name="connsiteX5" fmla="*/ 42875 w 876023"/>
                    <a:gd name="connsiteY5" fmla="*/ 317815 h 356450"/>
                    <a:gd name="connsiteX6" fmla="*/ 187655 w 876023"/>
                    <a:gd name="connsiteY6" fmla="*/ 355915 h 356450"/>
                    <a:gd name="connsiteX7" fmla="*/ 416255 w 876023"/>
                    <a:gd name="connsiteY7" fmla="*/ 302575 h 356450"/>
                    <a:gd name="connsiteX8" fmla="*/ 621995 w 876023"/>
                    <a:gd name="connsiteY8" fmla="*/ 279715 h 356450"/>
                    <a:gd name="connsiteX9" fmla="*/ 873455 w 876023"/>
                    <a:gd name="connsiteY9" fmla="*/ 343215 h 356450"/>
                    <a:gd name="connsiteX0" fmla="*/ 873455 w 875421"/>
                    <a:gd name="connsiteY0" fmla="*/ 343215 h 356450"/>
                    <a:gd name="connsiteX1" fmla="*/ 632155 w 875421"/>
                    <a:gd name="connsiteY1" fmla="*/ 109535 h 356450"/>
                    <a:gd name="connsiteX2" fmla="*/ 383235 w 875421"/>
                    <a:gd name="connsiteY2" fmla="*/ 13015 h 356450"/>
                    <a:gd name="connsiteX3" fmla="*/ 113995 w 875421"/>
                    <a:gd name="connsiteY3" fmla="*/ 28255 h 356450"/>
                    <a:gd name="connsiteX4" fmla="*/ 4775 w 875421"/>
                    <a:gd name="connsiteY4" fmla="*/ 175575 h 356450"/>
                    <a:gd name="connsiteX5" fmla="*/ 42875 w 875421"/>
                    <a:gd name="connsiteY5" fmla="*/ 317815 h 356450"/>
                    <a:gd name="connsiteX6" fmla="*/ 187655 w 875421"/>
                    <a:gd name="connsiteY6" fmla="*/ 355915 h 356450"/>
                    <a:gd name="connsiteX7" fmla="*/ 416255 w 875421"/>
                    <a:gd name="connsiteY7" fmla="*/ 302575 h 356450"/>
                    <a:gd name="connsiteX8" fmla="*/ 621995 w 875421"/>
                    <a:gd name="connsiteY8" fmla="*/ 279715 h 356450"/>
                    <a:gd name="connsiteX9" fmla="*/ 873455 w 875421"/>
                    <a:gd name="connsiteY9" fmla="*/ 343215 h 356450"/>
                    <a:gd name="connsiteX0" fmla="*/ 873455 w 875421"/>
                    <a:gd name="connsiteY0" fmla="*/ 347511 h 360746"/>
                    <a:gd name="connsiteX1" fmla="*/ 632155 w 875421"/>
                    <a:gd name="connsiteY1" fmla="*/ 113831 h 360746"/>
                    <a:gd name="connsiteX2" fmla="*/ 383235 w 875421"/>
                    <a:gd name="connsiteY2" fmla="*/ 17311 h 360746"/>
                    <a:gd name="connsiteX3" fmla="*/ 113995 w 875421"/>
                    <a:gd name="connsiteY3" fmla="*/ 32551 h 360746"/>
                    <a:gd name="connsiteX4" fmla="*/ 4775 w 875421"/>
                    <a:gd name="connsiteY4" fmla="*/ 179871 h 360746"/>
                    <a:gd name="connsiteX5" fmla="*/ 42875 w 875421"/>
                    <a:gd name="connsiteY5" fmla="*/ 322111 h 360746"/>
                    <a:gd name="connsiteX6" fmla="*/ 187655 w 875421"/>
                    <a:gd name="connsiteY6" fmla="*/ 360211 h 360746"/>
                    <a:gd name="connsiteX7" fmla="*/ 416255 w 875421"/>
                    <a:gd name="connsiteY7" fmla="*/ 306871 h 360746"/>
                    <a:gd name="connsiteX8" fmla="*/ 621995 w 875421"/>
                    <a:gd name="connsiteY8" fmla="*/ 284011 h 360746"/>
                    <a:gd name="connsiteX9" fmla="*/ 873455 w 875421"/>
                    <a:gd name="connsiteY9" fmla="*/ 347511 h 360746"/>
                    <a:gd name="connsiteX0" fmla="*/ 873455 w 875421"/>
                    <a:gd name="connsiteY0" fmla="*/ 344734 h 357969"/>
                    <a:gd name="connsiteX1" fmla="*/ 632155 w 875421"/>
                    <a:gd name="connsiteY1" fmla="*/ 111054 h 357969"/>
                    <a:gd name="connsiteX2" fmla="*/ 383235 w 875421"/>
                    <a:gd name="connsiteY2" fmla="*/ 14534 h 357969"/>
                    <a:gd name="connsiteX3" fmla="*/ 113995 w 875421"/>
                    <a:gd name="connsiteY3" fmla="*/ 29774 h 357969"/>
                    <a:gd name="connsiteX4" fmla="*/ 4775 w 875421"/>
                    <a:gd name="connsiteY4" fmla="*/ 177094 h 357969"/>
                    <a:gd name="connsiteX5" fmla="*/ 42875 w 875421"/>
                    <a:gd name="connsiteY5" fmla="*/ 319334 h 357969"/>
                    <a:gd name="connsiteX6" fmla="*/ 187655 w 875421"/>
                    <a:gd name="connsiteY6" fmla="*/ 357434 h 357969"/>
                    <a:gd name="connsiteX7" fmla="*/ 416255 w 875421"/>
                    <a:gd name="connsiteY7" fmla="*/ 304094 h 357969"/>
                    <a:gd name="connsiteX8" fmla="*/ 621995 w 875421"/>
                    <a:gd name="connsiteY8" fmla="*/ 281234 h 357969"/>
                    <a:gd name="connsiteX9" fmla="*/ 873455 w 875421"/>
                    <a:gd name="connsiteY9" fmla="*/ 344734 h 357969"/>
                    <a:gd name="connsiteX0" fmla="*/ 870870 w 872836"/>
                    <a:gd name="connsiteY0" fmla="*/ 344734 h 357814"/>
                    <a:gd name="connsiteX1" fmla="*/ 629570 w 872836"/>
                    <a:gd name="connsiteY1" fmla="*/ 111054 h 357814"/>
                    <a:gd name="connsiteX2" fmla="*/ 380650 w 872836"/>
                    <a:gd name="connsiteY2" fmla="*/ 14534 h 357814"/>
                    <a:gd name="connsiteX3" fmla="*/ 111410 w 872836"/>
                    <a:gd name="connsiteY3" fmla="*/ 29774 h 357814"/>
                    <a:gd name="connsiteX4" fmla="*/ 2190 w 872836"/>
                    <a:gd name="connsiteY4" fmla="*/ 177094 h 357814"/>
                    <a:gd name="connsiteX5" fmla="*/ 54950 w 872836"/>
                    <a:gd name="connsiteY5" fmla="*/ 317563 h 357814"/>
                    <a:gd name="connsiteX6" fmla="*/ 185070 w 872836"/>
                    <a:gd name="connsiteY6" fmla="*/ 357434 h 357814"/>
                    <a:gd name="connsiteX7" fmla="*/ 413670 w 872836"/>
                    <a:gd name="connsiteY7" fmla="*/ 304094 h 357814"/>
                    <a:gd name="connsiteX8" fmla="*/ 619410 w 872836"/>
                    <a:gd name="connsiteY8" fmla="*/ 281234 h 357814"/>
                    <a:gd name="connsiteX9" fmla="*/ 870870 w 872836"/>
                    <a:gd name="connsiteY9" fmla="*/ 344734 h 357814"/>
                    <a:gd name="connsiteX0" fmla="*/ 870536 w 872502"/>
                    <a:gd name="connsiteY0" fmla="*/ 344734 h 356507"/>
                    <a:gd name="connsiteX1" fmla="*/ 629236 w 872502"/>
                    <a:gd name="connsiteY1" fmla="*/ 111054 h 356507"/>
                    <a:gd name="connsiteX2" fmla="*/ 380316 w 872502"/>
                    <a:gd name="connsiteY2" fmla="*/ 14534 h 356507"/>
                    <a:gd name="connsiteX3" fmla="*/ 111076 w 872502"/>
                    <a:gd name="connsiteY3" fmla="*/ 29774 h 356507"/>
                    <a:gd name="connsiteX4" fmla="*/ 1856 w 872502"/>
                    <a:gd name="connsiteY4" fmla="*/ 177094 h 356507"/>
                    <a:gd name="connsiteX5" fmla="*/ 54616 w 872502"/>
                    <a:gd name="connsiteY5" fmla="*/ 317563 h 356507"/>
                    <a:gd name="connsiteX6" fmla="*/ 208474 w 872502"/>
                    <a:gd name="connsiteY6" fmla="*/ 356226 h 356507"/>
                    <a:gd name="connsiteX7" fmla="*/ 413336 w 872502"/>
                    <a:gd name="connsiteY7" fmla="*/ 304094 h 356507"/>
                    <a:gd name="connsiteX8" fmla="*/ 619076 w 872502"/>
                    <a:gd name="connsiteY8" fmla="*/ 281234 h 356507"/>
                    <a:gd name="connsiteX9" fmla="*/ 870536 w 872502"/>
                    <a:gd name="connsiteY9" fmla="*/ 344734 h 356507"/>
                    <a:gd name="connsiteX0" fmla="*/ 870536 w 872502"/>
                    <a:gd name="connsiteY0" fmla="*/ 344734 h 356708"/>
                    <a:gd name="connsiteX1" fmla="*/ 629236 w 872502"/>
                    <a:gd name="connsiteY1" fmla="*/ 111054 h 356708"/>
                    <a:gd name="connsiteX2" fmla="*/ 380316 w 872502"/>
                    <a:gd name="connsiteY2" fmla="*/ 14534 h 356708"/>
                    <a:gd name="connsiteX3" fmla="*/ 111076 w 872502"/>
                    <a:gd name="connsiteY3" fmla="*/ 29774 h 356708"/>
                    <a:gd name="connsiteX4" fmla="*/ 1856 w 872502"/>
                    <a:gd name="connsiteY4" fmla="*/ 177094 h 356708"/>
                    <a:gd name="connsiteX5" fmla="*/ 54616 w 872502"/>
                    <a:gd name="connsiteY5" fmla="*/ 317563 h 356708"/>
                    <a:gd name="connsiteX6" fmla="*/ 208474 w 872502"/>
                    <a:gd name="connsiteY6" fmla="*/ 356226 h 356708"/>
                    <a:gd name="connsiteX7" fmla="*/ 436365 w 872502"/>
                    <a:gd name="connsiteY7" fmla="*/ 298821 h 356708"/>
                    <a:gd name="connsiteX8" fmla="*/ 619076 w 872502"/>
                    <a:gd name="connsiteY8" fmla="*/ 281234 h 356708"/>
                    <a:gd name="connsiteX9" fmla="*/ 870536 w 872502"/>
                    <a:gd name="connsiteY9" fmla="*/ 344734 h 356708"/>
                    <a:gd name="connsiteX0" fmla="*/ 870536 w 870545"/>
                    <a:gd name="connsiteY0" fmla="*/ 344734 h 356708"/>
                    <a:gd name="connsiteX1" fmla="*/ 629236 w 870545"/>
                    <a:gd name="connsiteY1" fmla="*/ 111054 h 356708"/>
                    <a:gd name="connsiteX2" fmla="*/ 380316 w 870545"/>
                    <a:gd name="connsiteY2" fmla="*/ 14534 h 356708"/>
                    <a:gd name="connsiteX3" fmla="*/ 111076 w 870545"/>
                    <a:gd name="connsiteY3" fmla="*/ 29774 h 356708"/>
                    <a:gd name="connsiteX4" fmla="*/ 1856 w 870545"/>
                    <a:gd name="connsiteY4" fmla="*/ 177094 h 356708"/>
                    <a:gd name="connsiteX5" fmla="*/ 54616 w 870545"/>
                    <a:gd name="connsiteY5" fmla="*/ 317563 h 356708"/>
                    <a:gd name="connsiteX6" fmla="*/ 208474 w 870545"/>
                    <a:gd name="connsiteY6" fmla="*/ 356226 h 356708"/>
                    <a:gd name="connsiteX7" fmla="*/ 436365 w 870545"/>
                    <a:gd name="connsiteY7" fmla="*/ 298821 h 356708"/>
                    <a:gd name="connsiteX8" fmla="*/ 637945 w 870545"/>
                    <a:gd name="connsiteY8" fmla="*/ 286425 h 356708"/>
                    <a:gd name="connsiteX9" fmla="*/ 870536 w 870545"/>
                    <a:gd name="connsiteY9" fmla="*/ 344734 h 356708"/>
                    <a:gd name="connsiteX0" fmla="*/ 876183 w 876192"/>
                    <a:gd name="connsiteY0" fmla="*/ 365636 h 371087"/>
                    <a:gd name="connsiteX1" fmla="*/ 629236 w 876192"/>
                    <a:gd name="connsiteY1" fmla="*/ 111054 h 371087"/>
                    <a:gd name="connsiteX2" fmla="*/ 380316 w 876192"/>
                    <a:gd name="connsiteY2" fmla="*/ 14534 h 371087"/>
                    <a:gd name="connsiteX3" fmla="*/ 111076 w 876192"/>
                    <a:gd name="connsiteY3" fmla="*/ 29774 h 371087"/>
                    <a:gd name="connsiteX4" fmla="*/ 1856 w 876192"/>
                    <a:gd name="connsiteY4" fmla="*/ 177094 h 371087"/>
                    <a:gd name="connsiteX5" fmla="*/ 54616 w 876192"/>
                    <a:gd name="connsiteY5" fmla="*/ 317563 h 371087"/>
                    <a:gd name="connsiteX6" fmla="*/ 208474 w 876192"/>
                    <a:gd name="connsiteY6" fmla="*/ 356226 h 371087"/>
                    <a:gd name="connsiteX7" fmla="*/ 436365 w 876192"/>
                    <a:gd name="connsiteY7" fmla="*/ 298821 h 371087"/>
                    <a:gd name="connsiteX8" fmla="*/ 637945 w 876192"/>
                    <a:gd name="connsiteY8" fmla="*/ 286425 h 371087"/>
                    <a:gd name="connsiteX9" fmla="*/ 876183 w 876192"/>
                    <a:gd name="connsiteY9" fmla="*/ 365636 h 371087"/>
                    <a:gd name="connsiteX0" fmla="*/ 876183 w 877804"/>
                    <a:gd name="connsiteY0" fmla="*/ 365636 h 380081"/>
                    <a:gd name="connsiteX1" fmla="*/ 629236 w 877804"/>
                    <a:gd name="connsiteY1" fmla="*/ 111054 h 380081"/>
                    <a:gd name="connsiteX2" fmla="*/ 380316 w 877804"/>
                    <a:gd name="connsiteY2" fmla="*/ 14534 h 380081"/>
                    <a:gd name="connsiteX3" fmla="*/ 111076 w 877804"/>
                    <a:gd name="connsiteY3" fmla="*/ 29774 h 380081"/>
                    <a:gd name="connsiteX4" fmla="*/ 1856 w 877804"/>
                    <a:gd name="connsiteY4" fmla="*/ 177094 h 380081"/>
                    <a:gd name="connsiteX5" fmla="*/ 54616 w 877804"/>
                    <a:gd name="connsiteY5" fmla="*/ 317563 h 380081"/>
                    <a:gd name="connsiteX6" fmla="*/ 208474 w 877804"/>
                    <a:gd name="connsiteY6" fmla="*/ 356226 h 380081"/>
                    <a:gd name="connsiteX7" fmla="*/ 436365 w 877804"/>
                    <a:gd name="connsiteY7" fmla="*/ 298821 h 380081"/>
                    <a:gd name="connsiteX8" fmla="*/ 637945 w 877804"/>
                    <a:gd name="connsiteY8" fmla="*/ 286425 h 380081"/>
                    <a:gd name="connsiteX9" fmla="*/ 876183 w 877804"/>
                    <a:gd name="connsiteY9" fmla="*/ 365636 h 380081"/>
                    <a:gd name="connsiteX0" fmla="*/ 876183 w 879186"/>
                    <a:gd name="connsiteY0" fmla="*/ 365636 h 365707"/>
                    <a:gd name="connsiteX1" fmla="*/ 629236 w 879186"/>
                    <a:gd name="connsiteY1" fmla="*/ 111054 h 365707"/>
                    <a:gd name="connsiteX2" fmla="*/ 380316 w 879186"/>
                    <a:gd name="connsiteY2" fmla="*/ 14534 h 365707"/>
                    <a:gd name="connsiteX3" fmla="*/ 111076 w 879186"/>
                    <a:gd name="connsiteY3" fmla="*/ 29774 h 365707"/>
                    <a:gd name="connsiteX4" fmla="*/ 1856 w 879186"/>
                    <a:gd name="connsiteY4" fmla="*/ 177094 h 365707"/>
                    <a:gd name="connsiteX5" fmla="*/ 54616 w 879186"/>
                    <a:gd name="connsiteY5" fmla="*/ 317563 h 365707"/>
                    <a:gd name="connsiteX6" fmla="*/ 208474 w 879186"/>
                    <a:gd name="connsiteY6" fmla="*/ 356226 h 365707"/>
                    <a:gd name="connsiteX7" fmla="*/ 436365 w 879186"/>
                    <a:gd name="connsiteY7" fmla="*/ 298821 h 365707"/>
                    <a:gd name="connsiteX8" fmla="*/ 637945 w 879186"/>
                    <a:gd name="connsiteY8" fmla="*/ 286425 h 365707"/>
                    <a:gd name="connsiteX9" fmla="*/ 876183 w 879186"/>
                    <a:gd name="connsiteY9" fmla="*/ 365636 h 365707"/>
                    <a:gd name="connsiteX0" fmla="*/ 876183 w 878559"/>
                    <a:gd name="connsiteY0" fmla="*/ 365636 h 376155"/>
                    <a:gd name="connsiteX1" fmla="*/ 629236 w 878559"/>
                    <a:gd name="connsiteY1" fmla="*/ 111054 h 376155"/>
                    <a:gd name="connsiteX2" fmla="*/ 380316 w 878559"/>
                    <a:gd name="connsiteY2" fmla="*/ 14534 h 376155"/>
                    <a:gd name="connsiteX3" fmla="*/ 111076 w 878559"/>
                    <a:gd name="connsiteY3" fmla="*/ 29774 h 376155"/>
                    <a:gd name="connsiteX4" fmla="*/ 1856 w 878559"/>
                    <a:gd name="connsiteY4" fmla="*/ 177094 h 376155"/>
                    <a:gd name="connsiteX5" fmla="*/ 54616 w 878559"/>
                    <a:gd name="connsiteY5" fmla="*/ 317563 h 376155"/>
                    <a:gd name="connsiteX6" fmla="*/ 208474 w 878559"/>
                    <a:gd name="connsiteY6" fmla="*/ 356226 h 376155"/>
                    <a:gd name="connsiteX7" fmla="*/ 436365 w 878559"/>
                    <a:gd name="connsiteY7" fmla="*/ 298821 h 376155"/>
                    <a:gd name="connsiteX8" fmla="*/ 637945 w 878559"/>
                    <a:gd name="connsiteY8" fmla="*/ 286425 h 376155"/>
                    <a:gd name="connsiteX9" fmla="*/ 876183 w 878559"/>
                    <a:gd name="connsiteY9" fmla="*/ 365636 h 376155"/>
                    <a:gd name="connsiteX0" fmla="*/ 876183 w 876472"/>
                    <a:gd name="connsiteY0" fmla="*/ 365636 h 371437"/>
                    <a:gd name="connsiteX1" fmla="*/ 629236 w 876472"/>
                    <a:gd name="connsiteY1" fmla="*/ 111054 h 371437"/>
                    <a:gd name="connsiteX2" fmla="*/ 380316 w 876472"/>
                    <a:gd name="connsiteY2" fmla="*/ 14534 h 371437"/>
                    <a:gd name="connsiteX3" fmla="*/ 111076 w 876472"/>
                    <a:gd name="connsiteY3" fmla="*/ 29774 h 371437"/>
                    <a:gd name="connsiteX4" fmla="*/ 1856 w 876472"/>
                    <a:gd name="connsiteY4" fmla="*/ 177094 h 371437"/>
                    <a:gd name="connsiteX5" fmla="*/ 54616 w 876472"/>
                    <a:gd name="connsiteY5" fmla="*/ 317563 h 371437"/>
                    <a:gd name="connsiteX6" fmla="*/ 208474 w 876472"/>
                    <a:gd name="connsiteY6" fmla="*/ 356226 h 371437"/>
                    <a:gd name="connsiteX7" fmla="*/ 436365 w 876472"/>
                    <a:gd name="connsiteY7" fmla="*/ 298821 h 371437"/>
                    <a:gd name="connsiteX8" fmla="*/ 637945 w 876472"/>
                    <a:gd name="connsiteY8" fmla="*/ 286425 h 371437"/>
                    <a:gd name="connsiteX9" fmla="*/ 876183 w 876472"/>
                    <a:gd name="connsiteY9" fmla="*/ 365636 h 371437"/>
                    <a:gd name="connsiteX0" fmla="*/ 876183 w 876427"/>
                    <a:gd name="connsiteY0" fmla="*/ 365404 h 370131"/>
                    <a:gd name="connsiteX1" fmla="*/ 676761 w 876427"/>
                    <a:gd name="connsiteY1" fmla="*/ 125834 h 370131"/>
                    <a:gd name="connsiteX2" fmla="*/ 380316 w 876427"/>
                    <a:gd name="connsiteY2" fmla="*/ 14302 h 370131"/>
                    <a:gd name="connsiteX3" fmla="*/ 111076 w 876427"/>
                    <a:gd name="connsiteY3" fmla="*/ 29542 h 370131"/>
                    <a:gd name="connsiteX4" fmla="*/ 1856 w 876427"/>
                    <a:gd name="connsiteY4" fmla="*/ 176862 h 370131"/>
                    <a:gd name="connsiteX5" fmla="*/ 54616 w 876427"/>
                    <a:gd name="connsiteY5" fmla="*/ 317331 h 370131"/>
                    <a:gd name="connsiteX6" fmla="*/ 208474 w 876427"/>
                    <a:gd name="connsiteY6" fmla="*/ 355994 h 370131"/>
                    <a:gd name="connsiteX7" fmla="*/ 436365 w 876427"/>
                    <a:gd name="connsiteY7" fmla="*/ 298589 h 370131"/>
                    <a:gd name="connsiteX8" fmla="*/ 637945 w 876427"/>
                    <a:gd name="connsiteY8" fmla="*/ 286193 h 370131"/>
                    <a:gd name="connsiteX9" fmla="*/ 876183 w 876427"/>
                    <a:gd name="connsiteY9" fmla="*/ 365404 h 370131"/>
                    <a:gd name="connsiteX0" fmla="*/ 876183 w 876200"/>
                    <a:gd name="connsiteY0" fmla="*/ 365404 h 371078"/>
                    <a:gd name="connsiteX1" fmla="*/ 676761 w 876200"/>
                    <a:gd name="connsiteY1" fmla="*/ 125834 h 371078"/>
                    <a:gd name="connsiteX2" fmla="*/ 380316 w 876200"/>
                    <a:gd name="connsiteY2" fmla="*/ 14302 h 371078"/>
                    <a:gd name="connsiteX3" fmla="*/ 111076 w 876200"/>
                    <a:gd name="connsiteY3" fmla="*/ 29542 h 371078"/>
                    <a:gd name="connsiteX4" fmla="*/ 1856 w 876200"/>
                    <a:gd name="connsiteY4" fmla="*/ 176862 h 371078"/>
                    <a:gd name="connsiteX5" fmla="*/ 54616 w 876200"/>
                    <a:gd name="connsiteY5" fmla="*/ 317331 h 371078"/>
                    <a:gd name="connsiteX6" fmla="*/ 208474 w 876200"/>
                    <a:gd name="connsiteY6" fmla="*/ 355994 h 371078"/>
                    <a:gd name="connsiteX7" fmla="*/ 436365 w 876200"/>
                    <a:gd name="connsiteY7" fmla="*/ 298589 h 371078"/>
                    <a:gd name="connsiteX8" fmla="*/ 666601 w 876200"/>
                    <a:gd name="connsiteY8" fmla="*/ 296012 h 371078"/>
                    <a:gd name="connsiteX9" fmla="*/ 876183 w 876200"/>
                    <a:gd name="connsiteY9" fmla="*/ 365404 h 371078"/>
                    <a:gd name="connsiteX0" fmla="*/ 876183 w 876200"/>
                    <a:gd name="connsiteY0" fmla="*/ 365404 h 370958"/>
                    <a:gd name="connsiteX1" fmla="*/ 676761 w 876200"/>
                    <a:gd name="connsiteY1" fmla="*/ 125834 h 370958"/>
                    <a:gd name="connsiteX2" fmla="*/ 380316 w 876200"/>
                    <a:gd name="connsiteY2" fmla="*/ 14302 h 370958"/>
                    <a:gd name="connsiteX3" fmla="*/ 111076 w 876200"/>
                    <a:gd name="connsiteY3" fmla="*/ 29542 h 370958"/>
                    <a:gd name="connsiteX4" fmla="*/ 1856 w 876200"/>
                    <a:gd name="connsiteY4" fmla="*/ 176862 h 370958"/>
                    <a:gd name="connsiteX5" fmla="*/ 54616 w 876200"/>
                    <a:gd name="connsiteY5" fmla="*/ 317331 h 370958"/>
                    <a:gd name="connsiteX6" fmla="*/ 208474 w 876200"/>
                    <a:gd name="connsiteY6" fmla="*/ 355994 h 370958"/>
                    <a:gd name="connsiteX7" fmla="*/ 425932 w 876200"/>
                    <a:gd name="connsiteY7" fmla="*/ 313130 h 370958"/>
                    <a:gd name="connsiteX8" fmla="*/ 666601 w 876200"/>
                    <a:gd name="connsiteY8" fmla="*/ 296012 h 370958"/>
                    <a:gd name="connsiteX9" fmla="*/ 876183 w 876200"/>
                    <a:gd name="connsiteY9" fmla="*/ 365404 h 370958"/>
                    <a:gd name="connsiteX0" fmla="*/ 876410 w 876427"/>
                    <a:gd name="connsiteY0" fmla="*/ 365404 h 370958"/>
                    <a:gd name="connsiteX1" fmla="*/ 676988 w 876427"/>
                    <a:gd name="connsiteY1" fmla="*/ 125834 h 370958"/>
                    <a:gd name="connsiteX2" fmla="*/ 380543 w 876427"/>
                    <a:gd name="connsiteY2" fmla="*/ 14302 h 370958"/>
                    <a:gd name="connsiteX3" fmla="*/ 111303 w 876427"/>
                    <a:gd name="connsiteY3" fmla="*/ 29542 h 370958"/>
                    <a:gd name="connsiteX4" fmla="*/ 2083 w 876427"/>
                    <a:gd name="connsiteY4" fmla="*/ 176862 h 370958"/>
                    <a:gd name="connsiteX5" fmla="*/ 54843 w 876427"/>
                    <a:gd name="connsiteY5" fmla="*/ 317331 h 370958"/>
                    <a:gd name="connsiteX6" fmla="*/ 235246 w 876427"/>
                    <a:gd name="connsiteY6" fmla="*/ 359428 h 370958"/>
                    <a:gd name="connsiteX7" fmla="*/ 426159 w 876427"/>
                    <a:gd name="connsiteY7" fmla="*/ 313130 h 370958"/>
                    <a:gd name="connsiteX8" fmla="*/ 666828 w 876427"/>
                    <a:gd name="connsiteY8" fmla="*/ 296012 h 370958"/>
                    <a:gd name="connsiteX9" fmla="*/ 876410 w 876427"/>
                    <a:gd name="connsiteY9" fmla="*/ 365404 h 370958"/>
                    <a:gd name="connsiteX0" fmla="*/ 876529 w 876546"/>
                    <a:gd name="connsiteY0" fmla="*/ 365404 h 370958"/>
                    <a:gd name="connsiteX1" fmla="*/ 677107 w 876546"/>
                    <a:gd name="connsiteY1" fmla="*/ 125834 h 370958"/>
                    <a:gd name="connsiteX2" fmla="*/ 380662 w 876546"/>
                    <a:gd name="connsiteY2" fmla="*/ 14302 h 370958"/>
                    <a:gd name="connsiteX3" fmla="*/ 111422 w 876546"/>
                    <a:gd name="connsiteY3" fmla="*/ 29542 h 370958"/>
                    <a:gd name="connsiteX4" fmla="*/ 2202 w 876546"/>
                    <a:gd name="connsiteY4" fmla="*/ 176862 h 370958"/>
                    <a:gd name="connsiteX5" fmla="*/ 54962 w 876546"/>
                    <a:gd name="connsiteY5" fmla="*/ 317331 h 370958"/>
                    <a:gd name="connsiteX6" fmla="*/ 247251 w 876546"/>
                    <a:gd name="connsiteY6" fmla="*/ 364633 h 370958"/>
                    <a:gd name="connsiteX7" fmla="*/ 426278 w 876546"/>
                    <a:gd name="connsiteY7" fmla="*/ 313130 h 370958"/>
                    <a:gd name="connsiteX8" fmla="*/ 666947 w 876546"/>
                    <a:gd name="connsiteY8" fmla="*/ 296012 h 370958"/>
                    <a:gd name="connsiteX9" fmla="*/ 876529 w 876546"/>
                    <a:gd name="connsiteY9" fmla="*/ 365404 h 370958"/>
                    <a:gd name="connsiteX0" fmla="*/ 875022 w 875039"/>
                    <a:gd name="connsiteY0" fmla="*/ 365404 h 370958"/>
                    <a:gd name="connsiteX1" fmla="*/ 675600 w 875039"/>
                    <a:gd name="connsiteY1" fmla="*/ 125834 h 370958"/>
                    <a:gd name="connsiteX2" fmla="*/ 379155 w 875039"/>
                    <a:gd name="connsiteY2" fmla="*/ 14302 h 370958"/>
                    <a:gd name="connsiteX3" fmla="*/ 109915 w 875039"/>
                    <a:gd name="connsiteY3" fmla="*/ 29542 h 370958"/>
                    <a:gd name="connsiteX4" fmla="*/ 695 w 875039"/>
                    <a:gd name="connsiteY4" fmla="*/ 176862 h 370958"/>
                    <a:gd name="connsiteX5" fmla="*/ 72340 w 875039"/>
                    <a:gd name="connsiteY5" fmla="*/ 328332 h 370958"/>
                    <a:gd name="connsiteX6" fmla="*/ 245744 w 875039"/>
                    <a:gd name="connsiteY6" fmla="*/ 364633 h 370958"/>
                    <a:gd name="connsiteX7" fmla="*/ 424771 w 875039"/>
                    <a:gd name="connsiteY7" fmla="*/ 313130 h 370958"/>
                    <a:gd name="connsiteX8" fmla="*/ 665440 w 875039"/>
                    <a:gd name="connsiteY8" fmla="*/ 296012 h 370958"/>
                    <a:gd name="connsiteX9" fmla="*/ 875022 w 875039"/>
                    <a:gd name="connsiteY9" fmla="*/ 365404 h 370958"/>
                    <a:gd name="connsiteX0" fmla="*/ 875022 w 875039"/>
                    <a:gd name="connsiteY0" fmla="*/ 365404 h 370958"/>
                    <a:gd name="connsiteX1" fmla="*/ 675600 w 875039"/>
                    <a:gd name="connsiteY1" fmla="*/ 125834 h 370958"/>
                    <a:gd name="connsiteX2" fmla="*/ 379155 w 875039"/>
                    <a:gd name="connsiteY2" fmla="*/ 14302 h 370958"/>
                    <a:gd name="connsiteX3" fmla="*/ 109915 w 875039"/>
                    <a:gd name="connsiteY3" fmla="*/ 29542 h 370958"/>
                    <a:gd name="connsiteX4" fmla="*/ 695 w 875039"/>
                    <a:gd name="connsiteY4" fmla="*/ 176862 h 370958"/>
                    <a:gd name="connsiteX5" fmla="*/ 72340 w 875039"/>
                    <a:gd name="connsiteY5" fmla="*/ 328332 h 370958"/>
                    <a:gd name="connsiteX6" fmla="*/ 245745 w 875039"/>
                    <a:gd name="connsiteY6" fmla="*/ 364634 h 370958"/>
                    <a:gd name="connsiteX7" fmla="*/ 424771 w 875039"/>
                    <a:gd name="connsiteY7" fmla="*/ 313130 h 370958"/>
                    <a:gd name="connsiteX8" fmla="*/ 665440 w 875039"/>
                    <a:gd name="connsiteY8" fmla="*/ 296012 h 370958"/>
                    <a:gd name="connsiteX9" fmla="*/ 875022 w 875039"/>
                    <a:gd name="connsiteY9" fmla="*/ 365404 h 370958"/>
                    <a:gd name="connsiteX0" fmla="*/ 875584 w 875601"/>
                    <a:gd name="connsiteY0" fmla="*/ 365404 h 370958"/>
                    <a:gd name="connsiteX1" fmla="*/ 676162 w 875601"/>
                    <a:gd name="connsiteY1" fmla="*/ 125834 h 370958"/>
                    <a:gd name="connsiteX2" fmla="*/ 379717 w 875601"/>
                    <a:gd name="connsiteY2" fmla="*/ 14302 h 370958"/>
                    <a:gd name="connsiteX3" fmla="*/ 110477 w 875601"/>
                    <a:gd name="connsiteY3" fmla="*/ 29542 h 370958"/>
                    <a:gd name="connsiteX4" fmla="*/ 1257 w 875601"/>
                    <a:gd name="connsiteY4" fmla="*/ 176862 h 370958"/>
                    <a:gd name="connsiteX5" fmla="*/ 72902 w 875601"/>
                    <a:gd name="connsiteY5" fmla="*/ 328332 h 370958"/>
                    <a:gd name="connsiteX6" fmla="*/ 246307 w 875601"/>
                    <a:gd name="connsiteY6" fmla="*/ 364634 h 370958"/>
                    <a:gd name="connsiteX7" fmla="*/ 425333 w 875601"/>
                    <a:gd name="connsiteY7" fmla="*/ 313130 h 370958"/>
                    <a:gd name="connsiteX8" fmla="*/ 666002 w 875601"/>
                    <a:gd name="connsiteY8" fmla="*/ 296012 h 370958"/>
                    <a:gd name="connsiteX9" fmla="*/ 875584 w 875601"/>
                    <a:gd name="connsiteY9" fmla="*/ 365404 h 370958"/>
                    <a:gd name="connsiteX0" fmla="*/ 875584 w 875601"/>
                    <a:gd name="connsiteY0" fmla="*/ 363393 h 368947"/>
                    <a:gd name="connsiteX1" fmla="*/ 676162 w 875601"/>
                    <a:gd name="connsiteY1" fmla="*/ 123823 h 368947"/>
                    <a:gd name="connsiteX2" fmla="*/ 379717 w 875601"/>
                    <a:gd name="connsiteY2" fmla="*/ 12291 h 368947"/>
                    <a:gd name="connsiteX3" fmla="*/ 110477 w 875601"/>
                    <a:gd name="connsiteY3" fmla="*/ 27531 h 368947"/>
                    <a:gd name="connsiteX4" fmla="*/ 1257 w 875601"/>
                    <a:gd name="connsiteY4" fmla="*/ 174851 h 368947"/>
                    <a:gd name="connsiteX5" fmla="*/ 72902 w 875601"/>
                    <a:gd name="connsiteY5" fmla="*/ 326321 h 368947"/>
                    <a:gd name="connsiteX6" fmla="*/ 246307 w 875601"/>
                    <a:gd name="connsiteY6" fmla="*/ 362623 h 368947"/>
                    <a:gd name="connsiteX7" fmla="*/ 425333 w 875601"/>
                    <a:gd name="connsiteY7" fmla="*/ 311119 h 368947"/>
                    <a:gd name="connsiteX8" fmla="*/ 666002 w 875601"/>
                    <a:gd name="connsiteY8" fmla="*/ 294001 h 368947"/>
                    <a:gd name="connsiteX9" fmla="*/ 875584 w 875601"/>
                    <a:gd name="connsiteY9" fmla="*/ 363393 h 368947"/>
                    <a:gd name="connsiteX0" fmla="*/ 875584 w 875601"/>
                    <a:gd name="connsiteY0" fmla="*/ 360357 h 365911"/>
                    <a:gd name="connsiteX1" fmla="*/ 676162 w 875601"/>
                    <a:gd name="connsiteY1" fmla="*/ 120787 h 365911"/>
                    <a:gd name="connsiteX2" fmla="*/ 379717 w 875601"/>
                    <a:gd name="connsiteY2" fmla="*/ 9255 h 365911"/>
                    <a:gd name="connsiteX3" fmla="*/ 110477 w 875601"/>
                    <a:gd name="connsiteY3" fmla="*/ 24495 h 365911"/>
                    <a:gd name="connsiteX4" fmla="*/ 1257 w 875601"/>
                    <a:gd name="connsiteY4" fmla="*/ 171815 h 365911"/>
                    <a:gd name="connsiteX5" fmla="*/ 72902 w 875601"/>
                    <a:gd name="connsiteY5" fmla="*/ 323285 h 365911"/>
                    <a:gd name="connsiteX6" fmla="*/ 246307 w 875601"/>
                    <a:gd name="connsiteY6" fmla="*/ 359587 h 365911"/>
                    <a:gd name="connsiteX7" fmla="*/ 425333 w 875601"/>
                    <a:gd name="connsiteY7" fmla="*/ 308083 h 365911"/>
                    <a:gd name="connsiteX8" fmla="*/ 666002 w 875601"/>
                    <a:gd name="connsiteY8" fmla="*/ 290965 h 365911"/>
                    <a:gd name="connsiteX9" fmla="*/ 875584 w 875601"/>
                    <a:gd name="connsiteY9" fmla="*/ 360357 h 365911"/>
                    <a:gd name="connsiteX0" fmla="*/ 875584 w 875601"/>
                    <a:gd name="connsiteY0" fmla="*/ 357525 h 363079"/>
                    <a:gd name="connsiteX1" fmla="*/ 676162 w 875601"/>
                    <a:gd name="connsiteY1" fmla="*/ 117955 h 363079"/>
                    <a:gd name="connsiteX2" fmla="*/ 379717 w 875601"/>
                    <a:gd name="connsiteY2" fmla="*/ 6423 h 363079"/>
                    <a:gd name="connsiteX3" fmla="*/ 110477 w 875601"/>
                    <a:gd name="connsiteY3" fmla="*/ 21663 h 363079"/>
                    <a:gd name="connsiteX4" fmla="*/ 1257 w 875601"/>
                    <a:gd name="connsiteY4" fmla="*/ 168983 h 363079"/>
                    <a:gd name="connsiteX5" fmla="*/ 72902 w 875601"/>
                    <a:gd name="connsiteY5" fmla="*/ 320453 h 363079"/>
                    <a:gd name="connsiteX6" fmla="*/ 246307 w 875601"/>
                    <a:gd name="connsiteY6" fmla="*/ 356755 h 363079"/>
                    <a:gd name="connsiteX7" fmla="*/ 425333 w 875601"/>
                    <a:gd name="connsiteY7" fmla="*/ 305251 h 363079"/>
                    <a:gd name="connsiteX8" fmla="*/ 666002 w 875601"/>
                    <a:gd name="connsiteY8" fmla="*/ 288133 h 363079"/>
                    <a:gd name="connsiteX9" fmla="*/ 875584 w 875601"/>
                    <a:gd name="connsiteY9" fmla="*/ 357525 h 363079"/>
                    <a:gd name="connsiteX0" fmla="*/ 875584 w 875601"/>
                    <a:gd name="connsiteY0" fmla="*/ 360845 h 366399"/>
                    <a:gd name="connsiteX1" fmla="*/ 676162 w 875601"/>
                    <a:gd name="connsiteY1" fmla="*/ 121275 h 366399"/>
                    <a:gd name="connsiteX2" fmla="*/ 379717 w 875601"/>
                    <a:gd name="connsiteY2" fmla="*/ 9743 h 366399"/>
                    <a:gd name="connsiteX3" fmla="*/ 110477 w 875601"/>
                    <a:gd name="connsiteY3" fmla="*/ 24983 h 366399"/>
                    <a:gd name="connsiteX4" fmla="*/ 1257 w 875601"/>
                    <a:gd name="connsiteY4" fmla="*/ 172303 h 366399"/>
                    <a:gd name="connsiteX5" fmla="*/ 72902 w 875601"/>
                    <a:gd name="connsiteY5" fmla="*/ 323773 h 366399"/>
                    <a:gd name="connsiteX6" fmla="*/ 246307 w 875601"/>
                    <a:gd name="connsiteY6" fmla="*/ 360075 h 366399"/>
                    <a:gd name="connsiteX7" fmla="*/ 425333 w 875601"/>
                    <a:gd name="connsiteY7" fmla="*/ 308571 h 366399"/>
                    <a:gd name="connsiteX8" fmla="*/ 666002 w 875601"/>
                    <a:gd name="connsiteY8" fmla="*/ 291453 h 366399"/>
                    <a:gd name="connsiteX9" fmla="*/ 875584 w 875601"/>
                    <a:gd name="connsiteY9" fmla="*/ 360845 h 366399"/>
                    <a:gd name="connsiteX0" fmla="*/ 889544 w 889561"/>
                    <a:gd name="connsiteY0" fmla="*/ 360302 h 365856"/>
                    <a:gd name="connsiteX1" fmla="*/ 690122 w 889561"/>
                    <a:gd name="connsiteY1" fmla="*/ 120732 h 365856"/>
                    <a:gd name="connsiteX2" fmla="*/ 393677 w 889561"/>
                    <a:gd name="connsiteY2" fmla="*/ 9200 h 365856"/>
                    <a:gd name="connsiteX3" fmla="*/ 124437 w 889561"/>
                    <a:gd name="connsiteY3" fmla="*/ 24440 h 365856"/>
                    <a:gd name="connsiteX4" fmla="*/ 541 w 889561"/>
                    <a:gd name="connsiteY4" fmla="*/ 167722 h 365856"/>
                    <a:gd name="connsiteX5" fmla="*/ 86862 w 889561"/>
                    <a:gd name="connsiteY5" fmla="*/ 323230 h 365856"/>
                    <a:gd name="connsiteX6" fmla="*/ 260267 w 889561"/>
                    <a:gd name="connsiteY6" fmla="*/ 359532 h 365856"/>
                    <a:gd name="connsiteX7" fmla="*/ 439293 w 889561"/>
                    <a:gd name="connsiteY7" fmla="*/ 308028 h 365856"/>
                    <a:gd name="connsiteX8" fmla="*/ 679962 w 889561"/>
                    <a:gd name="connsiteY8" fmla="*/ 290910 h 365856"/>
                    <a:gd name="connsiteX9" fmla="*/ 889544 w 889561"/>
                    <a:gd name="connsiteY9" fmla="*/ 360302 h 365856"/>
                    <a:gd name="connsiteX0" fmla="*/ 890652 w 890669"/>
                    <a:gd name="connsiteY0" fmla="*/ 360302 h 365856"/>
                    <a:gd name="connsiteX1" fmla="*/ 691230 w 890669"/>
                    <a:gd name="connsiteY1" fmla="*/ 120732 h 365856"/>
                    <a:gd name="connsiteX2" fmla="*/ 394785 w 890669"/>
                    <a:gd name="connsiteY2" fmla="*/ 9200 h 365856"/>
                    <a:gd name="connsiteX3" fmla="*/ 125545 w 890669"/>
                    <a:gd name="connsiteY3" fmla="*/ 24440 h 365856"/>
                    <a:gd name="connsiteX4" fmla="*/ 1649 w 890669"/>
                    <a:gd name="connsiteY4" fmla="*/ 167722 h 365856"/>
                    <a:gd name="connsiteX5" fmla="*/ 68392 w 890669"/>
                    <a:gd name="connsiteY5" fmla="*/ 313973 h 365856"/>
                    <a:gd name="connsiteX6" fmla="*/ 261375 w 890669"/>
                    <a:gd name="connsiteY6" fmla="*/ 359532 h 365856"/>
                    <a:gd name="connsiteX7" fmla="*/ 440401 w 890669"/>
                    <a:gd name="connsiteY7" fmla="*/ 308028 h 365856"/>
                    <a:gd name="connsiteX8" fmla="*/ 681070 w 890669"/>
                    <a:gd name="connsiteY8" fmla="*/ 290910 h 365856"/>
                    <a:gd name="connsiteX9" fmla="*/ 890652 w 890669"/>
                    <a:gd name="connsiteY9" fmla="*/ 360302 h 365856"/>
                    <a:gd name="connsiteX0" fmla="*/ 890652 w 890669"/>
                    <a:gd name="connsiteY0" fmla="*/ 359700 h 365254"/>
                    <a:gd name="connsiteX1" fmla="*/ 691230 w 890669"/>
                    <a:gd name="connsiteY1" fmla="*/ 120130 h 365254"/>
                    <a:gd name="connsiteX2" fmla="*/ 394785 w 890669"/>
                    <a:gd name="connsiteY2" fmla="*/ 8598 h 365254"/>
                    <a:gd name="connsiteX3" fmla="*/ 125545 w 890669"/>
                    <a:gd name="connsiteY3" fmla="*/ 23838 h 365254"/>
                    <a:gd name="connsiteX4" fmla="*/ 1649 w 890669"/>
                    <a:gd name="connsiteY4" fmla="*/ 167120 h 365254"/>
                    <a:gd name="connsiteX5" fmla="*/ 68392 w 890669"/>
                    <a:gd name="connsiteY5" fmla="*/ 313371 h 365254"/>
                    <a:gd name="connsiteX6" fmla="*/ 261375 w 890669"/>
                    <a:gd name="connsiteY6" fmla="*/ 358930 h 365254"/>
                    <a:gd name="connsiteX7" fmla="*/ 440401 w 890669"/>
                    <a:gd name="connsiteY7" fmla="*/ 307426 h 365254"/>
                    <a:gd name="connsiteX8" fmla="*/ 681070 w 890669"/>
                    <a:gd name="connsiteY8" fmla="*/ 290308 h 365254"/>
                    <a:gd name="connsiteX9" fmla="*/ 890652 w 890669"/>
                    <a:gd name="connsiteY9" fmla="*/ 359700 h 365254"/>
                    <a:gd name="connsiteX0" fmla="*/ 891462 w 891479"/>
                    <a:gd name="connsiteY0" fmla="*/ 360155 h 365709"/>
                    <a:gd name="connsiteX1" fmla="*/ 692040 w 891479"/>
                    <a:gd name="connsiteY1" fmla="*/ 120585 h 365709"/>
                    <a:gd name="connsiteX2" fmla="*/ 395595 w 891479"/>
                    <a:gd name="connsiteY2" fmla="*/ 9053 h 365709"/>
                    <a:gd name="connsiteX3" fmla="*/ 143111 w 891479"/>
                    <a:gd name="connsiteY3" fmla="*/ 23100 h 365709"/>
                    <a:gd name="connsiteX4" fmla="*/ 2459 w 891479"/>
                    <a:gd name="connsiteY4" fmla="*/ 167575 h 365709"/>
                    <a:gd name="connsiteX5" fmla="*/ 69202 w 891479"/>
                    <a:gd name="connsiteY5" fmla="*/ 313826 h 365709"/>
                    <a:gd name="connsiteX6" fmla="*/ 262185 w 891479"/>
                    <a:gd name="connsiteY6" fmla="*/ 359385 h 365709"/>
                    <a:gd name="connsiteX7" fmla="*/ 441211 w 891479"/>
                    <a:gd name="connsiteY7" fmla="*/ 307881 h 365709"/>
                    <a:gd name="connsiteX8" fmla="*/ 681880 w 891479"/>
                    <a:gd name="connsiteY8" fmla="*/ 290763 h 365709"/>
                    <a:gd name="connsiteX9" fmla="*/ 891462 w 891479"/>
                    <a:gd name="connsiteY9" fmla="*/ 360155 h 365709"/>
                    <a:gd name="connsiteX0" fmla="*/ 891462 w 891479"/>
                    <a:gd name="connsiteY0" fmla="*/ 365084 h 370638"/>
                    <a:gd name="connsiteX1" fmla="*/ 692040 w 891479"/>
                    <a:gd name="connsiteY1" fmla="*/ 125514 h 370638"/>
                    <a:gd name="connsiteX2" fmla="*/ 402561 w 891479"/>
                    <a:gd name="connsiteY2" fmla="*/ 8159 h 370638"/>
                    <a:gd name="connsiteX3" fmla="*/ 143111 w 891479"/>
                    <a:gd name="connsiteY3" fmla="*/ 28029 h 370638"/>
                    <a:gd name="connsiteX4" fmla="*/ 2459 w 891479"/>
                    <a:gd name="connsiteY4" fmla="*/ 172504 h 370638"/>
                    <a:gd name="connsiteX5" fmla="*/ 69202 w 891479"/>
                    <a:gd name="connsiteY5" fmla="*/ 318755 h 370638"/>
                    <a:gd name="connsiteX6" fmla="*/ 262185 w 891479"/>
                    <a:gd name="connsiteY6" fmla="*/ 364314 h 370638"/>
                    <a:gd name="connsiteX7" fmla="*/ 441211 w 891479"/>
                    <a:gd name="connsiteY7" fmla="*/ 312810 h 370638"/>
                    <a:gd name="connsiteX8" fmla="*/ 681880 w 891479"/>
                    <a:gd name="connsiteY8" fmla="*/ 295692 h 370638"/>
                    <a:gd name="connsiteX9" fmla="*/ 891462 w 891479"/>
                    <a:gd name="connsiteY9" fmla="*/ 365084 h 370638"/>
                    <a:gd name="connsiteX0" fmla="*/ 891462 w 891479"/>
                    <a:gd name="connsiteY0" fmla="*/ 365084 h 371221"/>
                    <a:gd name="connsiteX1" fmla="*/ 692040 w 891479"/>
                    <a:gd name="connsiteY1" fmla="*/ 125514 h 371221"/>
                    <a:gd name="connsiteX2" fmla="*/ 402561 w 891479"/>
                    <a:gd name="connsiteY2" fmla="*/ 8159 h 371221"/>
                    <a:gd name="connsiteX3" fmla="*/ 143111 w 891479"/>
                    <a:gd name="connsiteY3" fmla="*/ 28029 h 371221"/>
                    <a:gd name="connsiteX4" fmla="*/ 2459 w 891479"/>
                    <a:gd name="connsiteY4" fmla="*/ 172504 h 371221"/>
                    <a:gd name="connsiteX5" fmla="*/ 69202 w 891479"/>
                    <a:gd name="connsiteY5" fmla="*/ 318755 h 371221"/>
                    <a:gd name="connsiteX6" fmla="*/ 262185 w 891479"/>
                    <a:gd name="connsiteY6" fmla="*/ 364314 h 371221"/>
                    <a:gd name="connsiteX7" fmla="*/ 441211 w 891479"/>
                    <a:gd name="connsiteY7" fmla="*/ 312810 h 371221"/>
                    <a:gd name="connsiteX8" fmla="*/ 681880 w 891479"/>
                    <a:gd name="connsiteY8" fmla="*/ 295692 h 371221"/>
                    <a:gd name="connsiteX9" fmla="*/ 891462 w 891479"/>
                    <a:gd name="connsiteY9" fmla="*/ 365084 h 371221"/>
                    <a:gd name="connsiteX0" fmla="*/ 891367 w 891384"/>
                    <a:gd name="connsiteY0" fmla="*/ 365084 h 371221"/>
                    <a:gd name="connsiteX1" fmla="*/ 691945 w 891384"/>
                    <a:gd name="connsiteY1" fmla="*/ 125514 h 371221"/>
                    <a:gd name="connsiteX2" fmla="*/ 402466 w 891384"/>
                    <a:gd name="connsiteY2" fmla="*/ 8159 h 371221"/>
                    <a:gd name="connsiteX3" fmla="*/ 143016 w 891384"/>
                    <a:gd name="connsiteY3" fmla="*/ 28029 h 371221"/>
                    <a:gd name="connsiteX4" fmla="*/ 2364 w 891384"/>
                    <a:gd name="connsiteY4" fmla="*/ 172504 h 371221"/>
                    <a:gd name="connsiteX5" fmla="*/ 69107 w 891384"/>
                    <a:gd name="connsiteY5" fmla="*/ 318755 h 371221"/>
                    <a:gd name="connsiteX6" fmla="*/ 262090 w 891384"/>
                    <a:gd name="connsiteY6" fmla="*/ 364314 h 371221"/>
                    <a:gd name="connsiteX7" fmla="*/ 441116 w 891384"/>
                    <a:gd name="connsiteY7" fmla="*/ 312810 h 371221"/>
                    <a:gd name="connsiteX8" fmla="*/ 681785 w 891384"/>
                    <a:gd name="connsiteY8" fmla="*/ 295692 h 371221"/>
                    <a:gd name="connsiteX9" fmla="*/ 891367 w 891384"/>
                    <a:gd name="connsiteY9" fmla="*/ 365084 h 371221"/>
                    <a:gd name="connsiteX0" fmla="*/ 892222 w 892239"/>
                    <a:gd name="connsiteY0" fmla="*/ 365084 h 371221"/>
                    <a:gd name="connsiteX1" fmla="*/ 692800 w 892239"/>
                    <a:gd name="connsiteY1" fmla="*/ 125514 h 371221"/>
                    <a:gd name="connsiteX2" fmla="*/ 403321 w 892239"/>
                    <a:gd name="connsiteY2" fmla="*/ 8159 h 371221"/>
                    <a:gd name="connsiteX3" fmla="*/ 143871 w 892239"/>
                    <a:gd name="connsiteY3" fmla="*/ 28029 h 371221"/>
                    <a:gd name="connsiteX4" fmla="*/ 3219 w 892239"/>
                    <a:gd name="connsiteY4" fmla="*/ 172504 h 371221"/>
                    <a:gd name="connsiteX5" fmla="*/ 69962 w 892239"/>
                    <a:gd name="connsiteY5" fmla="*/ 318755 h 371221"/>
                    <a:gd name="connsiteX6" fmla="*/ 262945 w 892239"/>
                    <a:gd name="connsiteY6" fmla="*/ 364314 h 371221"/>
                    <a:gd name="connsiteX7" fmla="*/ 441971 w 892239"/>
                    <a:gd name="connsiteY7" fmla="*/ 312810 h 371221"/>
                    <a:gd name="connsiteX8" fmla="*/ 682640 w 892239"/>
                    <a:gd name="connsiteY8" fmla="*/ 295692 h 371221"/>
                    <a:gd name="connsiteX9" fmla="*/ 892222 w 892239"/>
                    <a:gd name="connsiteY9" fmla="*/ 365084 h 371221"/>
                    <a:gd name="connsiteX0" fmla="*/ 892223 w 892240"/>
                    <a:gd name="connsiteY0" fmla="*/ 365084 h 371221"/>
                    <a:gd name="connsiteX1" fmla="*/ 692801 w 892240"/>
                    <a:gd name="connsiteY1" fmla="*/ 125514 h 371221"/>
                    <a:gd name="connsiteX2" fmla="*/ 403322 w 892240"/>
                    <a:gd name="connsiteY2" fmla="*/ 8159 h 371221"/>
                    <a:gd name="connsiteX3" fmla="*/ 143872 w 892240"/>
                    <a:gd name="connsiteY3" fmla="*/ 28029 h 371221"/>
                    <a:gd name="connsiteX4" fmla="*/ 3220 w 892240"/>
                    <a:gd name="connsiteY4" fmla="*/ 172504 h 371221"/>
                    <a:gd name="connsiteX5" fmla="*/ 69963 w 892240"/>
                    <a:gd name="connsiteY5" fmla="*/ 318755 h 371221"/>
                    <a:gd name="connsiteX6" fmla="*/ 262946 w 892240"/>
                    <a:gd name="connsiteY6" fmla="*/ 364314 h 371221"/>
                    <a:gd name="connsiteX7" fmla="*/ 441972 w 892240"/>
                    <a:gd name="connsiteY7" fmla="*/ 312810 h 371221"/>
                    <a:gd name="connsiteX8" fmla="*/ 682641 w 892240"/>
                    <a:gd name="connsiteY8" fmla="*/ 295692 h 371221"/>
                    <a:gd name="connsiteX9" fmla="*/ 892223 w 892240"/>
                    <a:gd name="connsiteY9" fmla="*/ 365084 h 371221"/>
                    <a:gd name="connsiteX0" fmla="*/ 892223 w 892240"/>
                    <a:gd name="connsiteY0" fmla="*/ 365084 h 365084"/>
                    <a:gd name="connsiteX1" fmla="*/ 692801 w 892240"/>
                    <a:gd name="connsiteY1" fmla="*/ 125514 h 365084"/>
                    <a:gd name="connsiteX2" fmla="*/ 403322 w 892240"/>
                    <a:gd name="connsiteY2" fmla="*/ 8159 h 365084"/>
                    <a:gd name="connsiteX3" fmla="*/ 143872 w 892240"/>
                    <a:gd name="connsiteY3" fmla="*/ 28029 h 365084"/>
                    <a:gd name="connsiteX4" fmla="*/ 3220 w 892240"/>
                    <a:gd name="connsiteY4" fmla="*/ 172504 h 365084"/>
                    <a:gd name="connsiteX5" fmla="*/ 69963 w 892240"/>
                    <a:gd name="connsiteY5" fmla="*/ 318755 h 365084"/>
                    <a:gd name="connsiteX6" fmla="*/ 262946 w 892240"/>
                    <a:gd name="connsiteY6" fmla="*/ 364314 h 365084"/>
                    <a:gd name="connsiteX7" fmla="*/ 441972 w 892240"/>
                    <a:gd name="connsiteY7" fmla="*/ 312810 h 365084"/>
                    <a:gd name="connsiteX8" fmla="*/ 682641 w 892240"/>
                    <a:gd name="connsiteY8" fmla="*/ 295692 h 365084"/>
                    <a:gd name="connsiteX9" fmla="*/ 892223 w 892240"/>
                    <a:gd name="connsiteY9" fmla="*/ 365084 h 365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2240" h="365084">
                      <a:moveTo>
                        <a:pt x="892223" y="365084"/>
                      </a:moveTo>
                      <a:cubicBezTo>
                        <a:pt x="893916" y="336721"/>
                        <a:pt x="774284" y="185001"/>
                        <a:pt x="692801" y="125514"/>
                      </a:cubicBezTo>
                      <a:cubicBezTo>
                        <a:pt x="611318" y="66027"/>
                        <a:pt x="494810" y="24407"/>
                        <a:pt x="403322" y="8159"/>
                      </a:cubicBezTo>
                      <a:cubicBezTo>
                        <a:pt x="311834" y="-8089"/>
                        <a:pt x="210556" y="638"/>
                        <a:pt x="143872" y="28029"/>
                      </a:cubicBezTo>
                      <a:cubicBezTo>
                        <a:pt x="77188" y="55420"/>
                        <a:pt x="15538" y="124050"/>
                        <a:pt x="3220" y="172504"/>
                      </a:cubicBezTo>
                      <a:cubicBezTo>
                        <a:pt x="-9098" y="220958"/>
                        <a:pt x="14079" y="277518"/>
                        <a:pt x="69963" y="318755"/>
                      </a:cubicBezTo>
                      <a:cubicBezTo>
                        <a:pt x="125847" y="359992"/>
                        <a:pt x="200945" y="365305"/>
                        <a:pt x="262946" y="364314"/>
                      </a:cubicBezTo>
                      <a:cubicBezTo>
                        <a:pt x="324947" y="363323"/>
                        <a:pt x="379319" y="328050"/>
                        <a:pt x="441972" y="312810"/>
                      </a:cubicBezTo>
                      <a:cubicBezTo>
                        <a:pt x="504625" y="297570"/>
                        <a:pt x="595697" y="275966"/>
                        <a:pt x="682641" y="295692"/>
                      </a:cubicBezTo>
                      <a:cubicBezTo>
                        <a:pt x="769585" y="315418"/>
                        <a:pt x="877160" y="356876"/>
                        <a:pt x="892223" y="3650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26A27160-BD52-387E-A142-8D3B7B94E145}"/>
                    </a:ext>
                  </a:extLst>
                </p:cNvPr>
                <p:cNvSpPr/>
                <p:nvPr/>
              </p:nvSpPr>
              <p:spPr>
                <a:xfrm>
                  <a:off x="4818096" y="3284224"/>
                  <a:ext cx="252256" cy="472109"/>
                </a:xfrm>
                <a:custGeom>
                  <a:avLst/>
                  <a:gdLst>
                    <a:gd name="connsiteX0" fmla="*/ 197209 w 241232"/>
                    <a:gd name="connsiteY0" fmla="*/ 1272 h 425968"/>
                    <a:gd name="connsiteX1" fmla="*/ 58144 w 241232"/>
                    <a:gd name="connsiteY1" fmla="*/ 147957 h 425968"/>
                    <a:gd name="connsiteX2" fmla="*/ 2899 w 241232"/>
                    <a:gd name="connsiteY2" fmla="*/ 279402 h 425968"/>
                    <a:gd name="connsiteX3" fmla="*/ 12424 w 241232"/>
                    <a:gd name="connsiteY3" fmla="*/ 374652 h 425968"/>
                    <a:gd name="connsiteX4" fmla="*/ 52429 w 241232"/>
                    <a:gd name="connsiteY4" fmla="*/ 420372 h 425968"/>
                    <a:gd name="connsiteX5" fmla="*/ 134344 w 241232"/>
                    <a:gd name="connsiteY5" fmla="*/ 420372 h 425968"/>
                    <a:gd name="connsiteX6" fmla="*/ 204829 w 241232"/>
                    <a:gd name="connsiteY6" fmla="*/ 376557 h 425968"/>
                    <a:gd name="connsiteX7" fmla="*/ 241024 w 241232"/>
                    <a:gd name="connsiteY7" fmla="*/ 235587 h 425968"/>
                    <a:gd name="connsiteX8" fmla="*/ 197209 w 241232"/>
                    <a:gd name="connsiteY8" fmla="*/ 1272 h 425968"/>
                    <a:gd name="connsiteX0" fmla="*/ 197209 w 241232"/>
                    <a:gd name="connsiteY0" fmla="*/ 1272 h 425968"/>
                    <a:gd name="connsiteX1" fmla="*/ 58144 w 241232"/>
                    <a:gd name="connsiteY1" fmla="*/ 147957 h 425968"/>
                    <a:gd name="connsiteX2" fmla="*/ 2899 w 241232"/>
                    <a:gd name="connsiteY2" fmla="*/ 279402 h 425968"/>
                    <a:gd name="connsiteX3" fmla="*/ 12424 w 241232"/>
                    <a:gd name="connsiteY3" fmla="*/ 374652 h 425968"/>
                    <a:gd name="connsiteX4" fmla="*/ 52429 w 241232"/>
                    <a:gd name="connsiteY4" fmla="*/ 420372 h 425968"/>
                    <a:gd name="connsiteX5" fmla="*/ 134344 w 241232"/>
                    <a:gd name="connsiteY5" fmla="*/ 420372 h 425968"/>
                    <a:gd name="connsiteX6" fmla="*/ 204829 w 241232"/>
                    <a:gd name="connsiteY6" fmla="*/ 376557 h 425968"/>
                    <a:gd name="connsiteX7" fmla="*/ 241024 w 241232"/>
                    <a:gd name="connsiteY7" fmla="*/ 235587 h 425968"/>
                    <a:gd name="connsiteX8" fmla="*/ 197209 w 241232"/>
                    <a:gd name="connsiteY8" fmla="*/ 1272 h 425968"/>
                    <a:gd name="connsiteX0" fmla="*/ 197209 w 241232"/>
                    <a:gd name="connsiteY0" fmla="*/ 0 h 424696"/>
                    <a:gd name="connsiteX1" fmla="*/ 58144 w 241232"/>
                    <a:gd name="connsiteY1" fmla="*/ 146685 h 424696"/>
                    <a:gd name="connsiteX2" fmla="*/ 2899 w 241232"/>
                    <a:gd name="connsiteY2" fmla="*/ 278130 h 424696"/>
                    <a:gd name="connsiteX3" fmla="*/ 12424 w 241232"/>
                    <a:gd name="connsiteY3" fmla="*/ 373380 h 424696"/>
                    <a:gd name="connsiteX4" fmla="*/ 52429 w 241232"/>
                    <a:gd name="connsiteY4" fmla="*/ 419100 h 424696"/>
                    <a:gd name="connsiteX5" fmla="*/ 134344 w 241232"/>
                    <a:gd name="connsiteY5" fmla="*/ 419100 h 424696"/>
                    <a:gd name="connsiteX6" fmla="*/ 204829 w 241232"/>
                    <a:gd name="connsiteY6" fmla="*/ 375285 h 424696"/>
                    <a:gd name="connsiteX7" fmla="*/ 241024 w 241232"/>
                    <a:gd name="connsiteY7" fmla="*/ 234315 h 424696"/>
                    <a:gd name="connsiteX8" fmla="*/ 197209 w 241232"/>
                    <a:gd name="connsiteY8" fmla="*/ 0 h 424696"/>
                    <a:gd name="connsiteX0" fmla="*/ 197209 w 241183"/>
                    <a:gd name="connsiteY0" fmla="*/ 0 h 424696"/>
                    <a:gd name="connsiteX1" fmla="*/ 58144 w 241183"/>
                    <a:gd name="connsiteY1" fmla="*/ 146685 h 424696"/>
                    <a:gd name="connsiteX2" fmla="*/ 2899 w 241183"/>
                    <a:gd name="connsiteY2" fmla="*/ 278130 h 424696"/>
                    <a:gd name="connsiteX3" fmla="*/ 12424 w 241183"/>
                    <a:gd name="connsiteY3" fmla="*/ 373380 h 424696"/>
                    <a:gd name="connsiteX4" fmla="*/ 52429 w 241183"/>
                    <a:gd name="connsiteY4" fmla="*/ 419100 h 424696"/>
                    <a:gd name="connsiteX5" fmla="*/ 134344 w 241183"/>
                    <a:gd name="connsiteY5" fmla="*/ 419100 h 424696"/>
                    <a:gd name="connsiteX6" fmla="*/ 204829 w 241183"/>
                    <a:gd name="connsiteY6" fmla="*/ 375285 h 424696"/>
                    <a:gd name="connsiteX7" fmla="*/ 241024 w 241183"/>
                    <a:gd name="connsiteY7" fmla="*/ 234315 h 424696"/>
                    <a:gd name="connsiteX8" fmla="*/ 197209 w 241183"/>
                    <a:gd name="connsiteY8" fmla="*/ 0 h 424696"/>
                    <a:gd name="connsiteX0" fmla="*/ 197209 w 241112"/>
                    <a:gd name="connsiteY0" fmla="*/ 0 h 424696"/>
                    <a:gd name="connsiteX1" fmla="*/ 58144 w 241112"/>
                    <a:gd name="connsiteY1" fmla="*/ 146685 h 424696"/>
                    <a:gd name="connsiteX2" fmla="*/ 2899 w 241112"/>
                    <a:gd name="connsiteY2" fmla="*/ 278130 h 424696"/>
                    <a:gd name="connsiteX3" fmla="*/ 12424 w 241112"/>
                    <a:gd name="connsiteY3" fmla="*/ 373380 h 424696"/>
                    <a:gd name="connsiteX4" fmla="*/ 52429 w 241112"/>
                    <a:gd name="connsiteY4" fmla="*/ 419100 h 424696"/>
                    <a:gd name="connsiteX5" fmla="*/ 134344 w 241112"/>
                    <a:gd name="connsiteY5" fmla="*/ 419100 h 424696"/>
                    <a:gd name="connsiteX6" fmla="*/ 204829 w 241112"/>
                    <a:gd name="connsiteY6" fmla="*/ 375285 h 424696"/>
                    <a:gd name="connsiteX7" fmla="*/ 241024 w 241112"/>
                    <a:gd name="connsiteY7" fmla="*/ 234315 h 424696"/>
                    <a:gd name="connsiteX8" fmla="*/ 197209 w 241112"/>
                    <a:gd name="connsiteY8" fmla="*/ 0 h 424696"/>
                    <a:gd name="connsiteX0" fmla="*/ 197209 w 241126"/>
                    <a:gd name="connsiteY0" fmla="*/ 0 h 424696"/>
                    <a:gd name="connsiteX1" fmla="*/ 58144 w 241126"/>
                    <a:gd name="connsiteY1" fmla="*/ 146685 h 424696"/>
                    <a:gd name="connsiteX2" fmla="*/ 2899 w 241126"/>
                    <a:gd name="connsiteY2" fmla="*/ 278130 h 424696"/>
                    <a:gd name="connsiteX3" fmla="*/ 12424 w 241126"/>
                    <a:gd name="connsiteY3" fmla="*/ 373380 h 424696"/>
                    <a:gd name="connsiteX4" fmla="*/ 52429 w 241126"/>
                    <a:gd name="connsiteY4" fmla="*/ 419100 h 424696"/>
                    <a:gd name="connsiteX5" fmla="*/ 134344 w 241126"/>
                    <a:gd name="connsiteY5" fmla="*/ 419100 h 424696"/>
                    <a:gd name="connsiteX6" fmla="*/ 204829 w 241126"/>
                    <a:gd name="connsiteY6" fmla="*/ 375285 h 424696"/>
                    <a:gd name="connsiteX7" fmla="*/ 241024 w 241126"/>
                    <a:gd name="connsiteY7" fmla="*/ 234315 h 424696"/>
                    <a:gd name="connsiteX8" fmla="*/ 197209 w 241126"/>
                    <a:gd name="connsiteY8" fmla="*/ 0 h 424696"/>
                    <a:gd name="connsiteX0" fmla="*/ 197209 w 248728"/>
                    <a:gd name="connsiteY0" fmla="*/ 0 h 424696"/>
                    <a:gd name="connsiteX1" fmla="*/ 58144 w 248728"/>
                    <a:gd name="connsiteY1" fmla="*/ 146685 h 424696"/>
                    <a:gd name="connsiteX2" fmla="*/ 2899 w 248728"/>
                    <a:gd name="connsiteY2" fmla="*/ 278130 h 424696"/>
                    <a:gd name="connsiteX3" fmla="*/ 12424 w 248728"/>
                    <a:gd name="connsiteY3" fmla="*/ 373380 h 424696"/>
                    <a:gd name="connsiteX4" fmla="*/ 52429 w 248728"/>
                    <a:gd name="connsiteY4" fmla="*/ 419100 h 424696"/>
                    <a:gd name="connsiteX5" fmla="*/ 134344 w 248728"/>
                    <a:gd name="connsiteY5" fmla="*/ 419100 h 424696"/>
                    <a:gd name="connsiteX6" fmla="*/ 204829 w 248728"/>
                    <a:gd name="connsiteY6" fmla="*/ 375285 h 424696"/>
                    <a:gd name="connsiteX7" fmla="*/ 248644 w 248728"/>
                    <a:gd name="connsiteY7" fmla="*/ 249555 h 424696"/>
                    <a:gd name="connsiteX8" fmla="*/ 197209 w 248728"/>
                    <a:gd name="connsiteY8" fmla="*/ 0 h 424696"/>
                    <a:gd name="connsiteX0" fmla="*/ 196800 w 248319"/>
                    <a:gd name="connsiteY0" fmla="*/ 0 h 424696"/>
                    <a:gd name="connsiteX1" fmla="*/ 52020 w 248319"/>
                    <a:gd name="connsiteY1" fmla="*/ 150495 h 424696"/>
                    <a:gd name="connsiteX2" fmla="*/ 2490 w 248319"/>
                    <a:gd name="connsiteY2" fmla="*/ 278130 h 424696"/>
                    <a:gd name="connsiteX3" fmla="*/ 12015 w 248319"/>
                    <a:gd name="connsiteY3" fmla="*/ 373380 h 424696"/>
                    <a:gd name="connsiteX4" fmla="*/ 52020 w 248319"/>
                    <a:gd name="connsiteY4" fmla="*/ 419100 h 424696"/>
                    <a:gd name="connsiteX5" fmla="*/ 133935 w 248319"/>
                    <a:gd name="connsiteY5" fmla="*/ 419100 h 424696"/>
                    <a:gd name="connsiteX6" fmla="*/ 204420 w 248319"/>
                    <a:gd name="connsiteY6" fmla="*/ 375285 h 424696"/>
                    <a:gd name="connsiteX7" fmla="*/ 248235 w 248319"/>
                    <a:gd name="connsiteY7" fmla="*/ 249555 h 424696"/>
                    <a:gd name="connsiteX8" fmla="*/ 196800 w 248319"/>
                    <a:gd name="connsiteY8" fmla="*/ 0 h 424696"/>
                    <a:gd name="connsiteX0" fmla="*/ 196800 w 248319"/>
                    <a:gd name="connsiteY0" fmla="*/ 0 h 424696"/>
                    <a:gd name="connsiteX1" fmla="*/ 52020 w 248319"/>
                    <a:gd name="connsiteY1" fmla="*/ 150495 h 424696"/>
                    <a:gd name="connsiteX2" fmla="*/ 2490 w 248319"/>
                    <a:gd name="connsiteY2" fmla="*/ 283845 h 424696"/>
                    <a:gd name="connsiteX3" fmla="*/ 12015 w 248319"/>
                    <a:gd name="connsiteY3" fmla="*/ 373380 h 424696"/>
                    <a:gd name="connsiteX4" fmla="*/ 52020 w 248319"/>
                    <a:gd name="connsiteY4" fmla="*/ 419100 h 424696"/>
                    <a:gd name="connsiteX5" fmla="*/ 133935 w 248319"/>
                    <a:gd name="connsiteY5" fmla="*/ 419100 h 424696"/>
                    <a:gd name="connsiteX6" fmla="*/ 204420 w 248319"/>
                    <a:gd name="connsiteY6" fmla="*/ 375285 h 424696"/>
                    <a:gd name="connsiteX7" fmla="*/ 248235 w 248319"/>
                    <a:gd name="connsiteY7" fmla="*/ 249555 h 424696"/>
                    <a:gd name="connsiteX8" fmla="*/ 196800 w 248319"/>
                    <a:gd name="connsiteY8" fmla="*/ 0 h 424696"/>
                    <a:gd name="connsiteX0" fmla="*/ 200311 w 251830"/>
                    <a:gd name="connsiteY0" fmla="*/ 0 h 419100"/>
                    <a:gd name="connsiteX1" fmla="*/ 55531 w 251830"/>
                    <a:gd name="connsiteY1" fmla="*/ 150495 h 419100"/>
                    <a:gd name="connsiteX2" fmla="*/ 6001 w 251830"/>
                    <a:gd name="connsiteY2" fmla="*/ 283845 h 419100"/>
                    <a:gd name="connsiteX3" fmla="*/ 15526 w 251830"/>
                    <a:gd name="connsiteY3" fmla="*/ 373380 h 419100"/>
                    <a:gd name="connsiteX4" fmla="*/ 137446 w 251830"/>
                    <a:gd name="connsiteY4" fmla="*/ 419100 h 419100"/>
                    <a:gd name="connsiteX5" fmla="*/ 207931 w 251830"/>
                    <a:gd name="connsiteY5" fmla="*/ 375285 h 419100"/>
                    <a:gd name="connsiteX6" fmla="*/ 251746 w 251830"/>
                    <a:gd name="connsiteY6" fmla="*/ 249555 h 419100"/>
                    <a:gd name="connsiteX7" fmla="*/ 200311 w 251830"/>
                    <a:gd name="connsiteY7" fmla="*/ 0 h 419100"/>
                    <a:gd name="connsiteX0" fmla="*/ 200311 w 251830"/>
                    <a:gd name="connsiteY0" fmla="*/ 0 h 419531"/>
                    <a:gd name="connsiteX1" fmla="*/ 55531 w 251830"/>
                    <a:gd name="connsiteY1" fmla="*/ 150495 h 419531"/>
                    <a:gd name="connsiteX2" fmla="*/ 6001 w 251830"/>
                    <a:gd name="connsiteY2" fmla="*/ 283845 h 419531"/>
                    <a:gd name="connsiteX3" fmla="*/ 15526 w 251830"/>
                    <a:gd name="connsiteY3" fmla="*/ 390525 h 419531"/>
                    <a:gd name="connsiteX4" fmla="*/ 137446 w 251830"/>
                    <a:gd name="connsiteY4" fmla="*/ 419100 h 419531"/>
                    <a:gd name="connsiteX5" fmla="*/ 207931 w 251830"/>
                    <a:gd name="connsiteY5" fmla="*/ 375285 h 419531"/>
                    <a:gd name="connsiteX6" fmla="*/ 251746 w 251830"/>
                    <a:gd name="connsiteY6" fmla="*/ 249555 h 419531"/>
                    <a:gd name="connsiteX7" fmla="*/ 200311 w 251830"/>
                    <a:gd name="connsiteY7" fmla="*/ 0 h 419531"/>
                    <a:gd name="connsiteX0" fmla="*/ 202798 w 254317"/>
                    <a:gd name="connsiteY0" fmla="*/ 0 h 419650"/>
                    <a:gd name="connsiteX1" fmla="*/ 58018 w 254317"/>
                    <a:gd name="connsiteY1" fmla="*/ 150495 h 419650"/>
                    <a:gd name="connsiteX2" fmla="*/ 4678 w 254317"/>
                    <a:gd name="connsiteY2" fmla="*/ 266700 h 419650"/>
                    <a:gd name="connsiteX3" fmla="*/ 18013 w 254317"/>
                    <a:gd name="connsiteY3" fmla="*/ 390525 h 419650"/>
                    <a:gd name="connsiteX4" fmla="*/ 139933 w 254317"/>
                    <a:gd name="connsiteY4" fmla="*/ 419100 h 419650"/>
                    <a:gd name="connsiteX5" fmla="*/ 210418 w 254317"/>
                    <a:gd name="connsiteY5" fmla="*/ 375285 h 419650"/>
                    <a:gd name="connsiteX6" fmla="*/ 254233 w 254317"/>
                    <a:gd name="connsiteY6" fmla="*/ 249555 h 419650"/>
                    <a:gd name="connsiteX7" fmla="*/ 202798 w 254317"/>
                    <a:gd name="connsiteY7" fmla="*/ 0 h 419650"/>
                    <a:gd name="connsiteX0" fmla="*/ 202798 w 254275"/>
                    <a:gd name="connsiteY0" fmla="*/ 0 h 419410"/>
                    <a:gd name="connsiteX1" fmla="*/ 58018 w 254275"/>
                    <a:gd name="connsiteY1" fmla="*/ 150495 h 419410"/>
                    <a:gd name="connsiteX2" fmla="*/ 4678 w 254275"/>
                    <a:gd name="connsiteY2" fmla="*/ 266700 h 419410"/>
                    <a:gd name="connsiteX3" fmla="*/ 18013 w 254275"/>
                    <a:gd name="connsiteY3" fmla="*/ 390525 h 419410"/>
                    <a:gd name="connsiteX4" fmla="*/ 139933 w 254275"/>
                    <a:gd name="connsiteY4" fmla="*/ 419100 h 419410"/>
                    <a:gd name="connsiteX5" fmla="*/ 210418 w 254275"/>
                    <a:gd name="connsiteY5" fmla="*/ 392430 h 419410"/>
                    <a:gd name="connsiteX6" fmla="*/ 254233 w 254275"/>
                    <a:gd name="connsiteY6" fmla="*/ 249555 h 419410"/>
                    <a:gd name="connsiteX7" fmla="*/ 202798 w 254275"/>
                    <a:gd name="connsiteY7" fmla="*/ 0 h 419410"/>
                    <a:gd name="connsiteX0" fmla="*/ 202799 w 254276"/>
                    <a:gd name="connsiteY0" fmla="*/ 0 h 440059"/>
                    <a:gd name="connsiteX1" fmla="*/ 58019 w 254276"/>
                    <a:gd name="connsiteY1" fmla="*/ 150495 h 440059"/>
                    <a:gd name="connsiteX2" fmla="*/ 4679 w 254276"/>
                    <a:gd name="connsiteY2" fmla="*/ 266700 h 440059"/>
                    <a:gd name="connsiteX3" fmla="*/ 18014 w 254276"/>
                    <a:gd name="connsiteY3" fmla="*/ 390525 h 440059"/>
                    <a:gd name="connsiteX4" fmla="*/ 139934 w 254276"/>
                    <a:gd name="connsiteY4" fmla="*/ 440055 h 440059"/>
                    <a:gd name="connsiteX5" fmla="*/ 210419 w 254276"/>
                    <a:gd name="connsiteY5" fmla="*/ 392430 h 440059"/>
                    <a:gd name="connsiteX6" fmla="*/ 254234 w 254276"/>
                    <a:gd name="connsiteY6" fmla="*/ 249555 h 440059"/>
                    <a:gd name="connsiteX7" fmla="*/ 202799 w 254276"/>
                    <a:gd name="connsiteY7" fmla="*/ 0 h 440059"/>
                    <a:gd name="connsiteX0" fmla="*/ 202799 w 254276"/>
                    <a:gd name="connsiteY0" fmla="*/ 0 h 440059"/>
                    <a:gd name="connsiteX1" fmla="*/ 58019 w 254276"/>
                    <a:gd name="connsiteY1" fmla="*/ 150495 h 440059"/>
                    <a:gd name="connsiteX2" fmla="*/ 4679 w 254276"/>
                    <a:gd name="connsiteY2" fmla="*/ 266700 h 440059"/>
                    <a:gd name="connsiteX3" fmla="*/ 18014 w 254276"/>
                    <a:gd name="connsiteY3" fmla="*/ 390525 h 440059"/>
                    <a:gd name="connsiteX4" fmla="*/ 139934 w 254276"/>
                    <a:gd name="connsiteY4" fmla="*/ 440055 h 440059"/>
                    <a:gd name="connsiteX5" fmla="*/ 210419 w 254276"/>
                    <a:gd name="connsiteY5" fmla="*/ 392430 h 440059"/>
                    <a:gd name="connsiteX6" fmla="*/ 254234 w 254276"/>
                    <a:gd name="connsiteY6" fmla="*/ 249555 h 440059"/>
                    <a:gd name="connsiteX7" fmla="*/ 202799 w 254276"/>
                    <a:gd name="connsiteY7" fmla="*/ 0 h 440059"/>
                    <a:gd name="connsiteX0" fmla="*/ 201872 w 253349"/>
                    <a:gd name="connsiteY0" fmla="*/ 0 h 451487"/>
                    <a:gd name="connsiteX1" fmla="*/ 57092 w 253349"/>
                    <a:gd name="connsiteY1" fmla="*/ 150495 h 451487"/>
                    <a:gd name="connsiteX2" fmla="*/ 3752 w 253349"/>
                    <a:gd name="connsiteY2" fmla="*/ 266700 h 451487"/>
                    <a:gd name="connsiteX3" fmla="*/ 17087 w 253349"/>
                    <a:gd name="connsiteY3" fmla="*/ 390525 h 451487"/>
                    <a:gd name="connsiteX4" fmla="*/ 118052 w 253349"/>
                    <a:gd name="connsiteY4" fmla="*/ 451485 h 451487"/>
                    <a:gd name="connsiteX5" fmla="*/ 209492 w 253349"/>
                    <a:gd name="connsiteY5" fmla="*/ 392430 h 451487"/>
                    <a:gd name="connsiteX6" fmla="*/ 253307 w 253349"/>
                    <a:gd name="connsiteY6" fmla="*/ 249555 h 451487"/>
                    <a:gd name="connsiteX7" fmla="*/ 201872 w 253349"/>
                    <a:gd name="connsiteY7" fmla="*/ 0 h 451487"/>
                    <a:gd name="connsiteX0" fmla="*/ 200736 w 252213"/>
                    <a:gd name="connsiteY0" fmla="*/ 0 h 451487"/>
                    <a:gd name="connsiteX1" fmla="*/ 55956 w 252213"/>
                    <a:gd name="connsiteY1" fmla="*/ 150495 h 451487"/>
                    <a:gd name="connsiteX2" fmla="*/ 2616 w 252213"/>
                    <a:gd name="connsiteY2" fmla="*/ 266700 h 451487"/>
                    <a:gd name="connsiteX3" fmla="*/ 15951 w 252213"/>
                    <a:gd name="connsiteY3" fmla="*/ 390525 h 451487"/>
                    <a:gd name="connsiteX4" fmla="*/ 116916 w 252213"/>
                    <a:gd name="connsiteY4" fmla="*/ 451485 h 451487"/>
                    <a:gd name="connsiteX5" fmla="*/ 208356 w 252213"/>
                    <a:gd name="connsiteY5" fmla="*/ 392430 h 451487"/>
                    <a:gd name="connsiteX6" fmla="*/ 252171 w 252213"/>
                    <a:gd name="connsiteY6" fmla="*/ 249555 h 451487"/>
                    <a:gd name="connsiteX7" fmla="*/ 200736 w 252213"/>
                    <a:gd name="connsiteY7" fmla="*/ 0 h 451487"/>
                    <a:gd name="connsiteX0" fmla="*/ 209100 w 260577"/>
                    <a:gd name="connsiteY0" fmla="*/ 0 h 451976"/>
                    <a:gd name="connsiteX1" fmla="*/ 64320 w 260577"/>
                    <a:gd name="connsiteY1" fmla="*/ 150495 h 451976"/>
                    <a:gd name="connsiteX2" fmla="*/ 10980 w 260577"/>
                    <a:gd name="connsiteY2" fmla="*/ 266700 h 451976"/>
                    <a:gd name="connsiteX3" fmla="*/ 7170 w 260577"/>
                    <a:gd name="connsiteY3" fmla="*/ 400050 h 451976"/>
                    <a:gd name="connsiteX4" fmla="*/ 125280 w 260577"/>
                    <a:gd name="connsiteY4" fmla="*/ 451485 h 451976"/>
                    <a:gd name="connsiteX5" fmla="*/ 216720 w 260577"/>
                    <a:gd name="connsiteY5" fmla="*/ 392430 h 451976"/>
                    <a:gd name="connsiteX6" fmla="*/ 260535 w 260577"/>
                    <a:gd name="connsiteY6" fmla="*/ 249555 h 451976"/>
                    <a:gd name="connsiteX7" fmla="*/ 209100 w 260577"/>
                    <a:gd name="connsiteY7" fmla="*/ 0 h 451976"/>
                    <a:gd name="connsiteX0" fmla="*/ 209100 w 260577"/>
                    <a:gd name="connsiteY0" fmla="*/ 0 h 455969"/>
                    <a:gd name="connsiteX1" fmla="*/ 64320 w 260577"/>
                    <a:gd name="connsiteY1" fmla="*/ 150495 h 455969"/>
                    <a:gd name="connsiteX2" fmla="*/ 10980 w 260577"/>
                    <a:gd name="connsiteY2" fmla="*/ 266700 h 455969"/>
                    <a:gd name="connsiteX3" fmla="*/ 7170 w 260577"/>
                    <a:gd name="connsiteY3" fmla="*/ 400050 h 455969"/>
                    <a:gd name="connsiteX4" fmla="*/ 125280 w 260577"/>
                    <a:gd name="connsiteY4" fmla="*/ 451485 h 455969"/>
                    <a:gd name="connsiteX5" fmla="*/ 216720 w 260577"/>
                    <a:gd name="connsiteY5" fmla="*/ 392430 h 455969"/>
                    <a:gd name="connsiteX6" fmla="*/ 260535 w 260577"/>
                    <a:gd name="connsiteY6" fmla="*/ 249555 h 455969"/>
                    <a:gd name="connsiteX7" fmla="*/ 209100 w 260577"/>
                    <a:gd name="connsiteY7" fmla="*/ 0 h 455969"/>
                    <a:gd name="connsiteX0" fmla="*/ 207778 w 259255"/>
                    <a:gd name="connsiteY0" fmla="*/ 0 h 451545"/>
                    <a:gd name="connsiteX1" fmla="*/ 62998 w 259255"/>
                    <a:gd name="connsiteY1" fmla="*/ 150495 h 451545"/>
                    <a:gd name="connsiteX2" fmla="*/ 9658 w 259255"/>
                    <a:gd name="connsiteY2" fmla="*/ 266700 h 451545"/>
                    <a:gd name="connsiteX3" fmla="*/ 7753 w 259255"/>
                    <a:gd name="connsiteY3" fmla="*/ 382905 h 451545"/>
                    <a:gd name="connsiteX4" fmla="*/ 123958 w 259255"/>
                    <a:gd name="connsiteY4" fmla="*/ 451485 h 451545"/>
                    <a:gd name="connsiteX5" fmla="*/ 215398 w 259255"/>
                    <a:gd name="connsiteY5" fmla="*/ 392430 h 451545"/>
                    <a:gd name="connsiteX6" fmla="*/ 259213 w 259255"/>
                    <a:gd name="connsiteY6" fmla="*/ 249555 h 451545"/>
                    <a:gd name="connsiteX7" fmla="*/ 207778 w 259255"/>
                    <a:gd name="connsiteY7" fmla="*/ 0 h 451545"/>
                    <a:gd name="connsiteX0" fmla="*/ 207778 w 259215"/>
                    <a:gd name="connsiteY0" fmla="*/ 0 h 452590"/>
                    <a:gd name="connsiteX1" fmla="*/ 62998 w 259215"/>
                    <a:gd name="connsiteY1" fmla="*/ 150495 h 452590"/>
                    <a:gd name="connsiteX2" fmla="*/ 9658 w 259215"/>
                    <a:gd name="connsiteY2" fmla="*/ 266700 h 452590"/>
                    <a:gd name="connsiteX3" fmla="*/ 7753 w 259215"/>
                    <a:gd name="connsiteY3" fmla="*/ 382905 h 452590"/>
                    <a:gd name="connsiteX4" fmla="*/ 123958 w 259215"/>
                    <a:gd name="connsiteY4" fmla="*/ 451485 h 452590"/>
                    <a:gd name="connsiteX5" fmla="*/ 209683 w 259215"/>
                    <a:gd name="connsiteY5" fmla="*/ 413385 h 452590"/>
                    <a:gd name="connsiteX6" fmla="*/ 259213 w 259215"/>
                    <a:gd name="connsiteY6" fmla="*/ 249555 h 452590"/>
                    <a:gd name="connsiteX7" fmla="*/ 207778 w 259215"/>
                    <a:gd name="connsiteY7" fmla="*/ 0 h 452590"/>
                    <a:gd name="connsiteX0" fmla="*/ 207778 w 245881"/>
                    <a:gd name="connsiteY0" fmla="*/ 0 h 452590"/>
                    <a:gd name="connsiteX1" fmla="*/ 62998 w 245881"/>
                    <a:gd name="connsiteY1" fmla="*/ 150495 h 452590"/>
                    <a:gd name="connsiteX2" fmla="*/ 9658 w 245881"/>
                    <a:gd name="connsiteY2" fmla="*/ 266700 h 452590"/>
                    <a:gd name="connsiteX3" fmla="*/ 7753 w 245881"/>
                    <a:gd name="connsiteY3" fmla="*/ 382905 h 452590"/>
                    <a:gd name="connsiteX4" fmla="*/ 123958 w 245881"/>
                    <a:gd name="connsiteY4" fmla="*/ 451485 h 452590"/>
                    <a:gd name="connsiteX5" fmla="*/ 209683 w 245881"/>
                    <a:gd name="connsiteY5" fmla="*/ 413385 h 452590"/>
                    <a:gd name="connsiteX6" fmla="*/ 245878 w 245881"/>
                    <a:gd name="connsiteY6" fmla="*/ 232410 h 452590"/>
                    <a:gd name="connsiteX7" fmla="*/ 207778 w 245881"/>
                    <a:gd name="connsiteY7" fmla="*/ 0 h 452590"/>
                    <a:gd name="connsiteX0" fmla="*/ 207778 w 251596"/>
                    <a:gd name="connsiteY0" fmla="*/ 0 h 452590"/>
                    <a:gd name="connsiteX1" fmla="*/ 62998 w 251596"/>
                    <a:gd name="connsiteY1" fmla="*/ 150495 h 452590"/>
                    <a:gd name="connsiteX2" fmla="*/ 9658 w 251596"/>
                    <a:gd name="connsiteY2" fmla="*/ 266700 h 452590"/>
                    <a:gd name="connsiteX3" fmla="*/ 7753 w 251596"/>
                    <a:gd name="connsiteY3" fmla="*/ 382905 h 452590"/>
                    <a:gd name="connsiteX4" fmla="*/ 123958 w 251596"/>
                    <a:gd name="connsiteY4" fmla="*/ 451485 h 452590"/>
                    <a:gd name="connsiteX5" fmla="*/ 209683 w 251596"/>
                    <a:gd name="connsiteY5" fmla="*/ 413385 h 452590"/>
                    <a:gd name="connsiteX6" fmla="*/ 251593 w 251596"/>
                    <a:gd name="connsiteY6" fmla="*/ 232410 h 452590"/>
                    <a:gd name="connsiteX7" fmla="*/ 207778 w 251596"/>
                    <a:gd name="connsiteY7" fmla="*/ 0 h 452590"/>
                    <a:gd name="connsiteX0" fmla="*/ 208377 w 252195"/>
                    <a:gd name="connsiteY0" fmla="*/ 0 h 452590"/>
                    <a:gd name="connsiteX1" fmla="*/ 75027 w 252195"/>
                    <a:gd name="connsiteY1" fmla="*/ 142875 h 452590"/>
                    <a:gd name="connsiteX2" fmla="*/ 10257 w 252195"/>
                    <a:gd name="connsiteY2" fmla="*/ 266700 h 452590"/>
                    <a:gd name="connsiteX3" fmla="*/ 8352 w 252195"/>
                    <a:gd name="connsiteY3" fmla="*/ 382905 h 452590"/>
                    <a:gd name="connsiteX4" fmla="*/ 124557 w 252195"/>
                    <a:gd name="connsiteY4" fmla="*/ 451485 h 452590"/>
                    <a:gd name="connsiteX5" fmla="*/ 210282 w 252195"/>
                    <a:gd name="connsiteY5" fmla="*/ 413385 h 452590"/>
                    <a:gd name="connsiteX6" fmla="*/ 252192 w 252195"/>
                    <a:gd name="connsiteY6" fmla="*/ 232410 h 452590"/>
                    <a:gd name="connsiteX7" fmla="*/ 208377 w 252195"/>
                    <a:gd name="connsiteY7" fmla="*/ 0 h 452590"/>
                    <a:gd name="connsiteX0" fmla="*/ 209987 w 253805"/>
                    <a:gd name="connsiteY0" fmla="*/ 0 h 452590"/>
                    <a:gd name="connsiteX1" fmla="*/ 76637 w 253805"/>
                    <a:gd name="connsiteY1" fmla="*/ 142875 h 452590"/>
                    <a:gd name="connsiteX2" fmla="*/ 13772 w 253805"/>
                    <a:gd name="connsiteY2" fmla="*/ 259080 h 452590"/>
                    <a:gd name="connsiteX3" fmla="*/ 9962 w 253805"/>
                    <a:gd name="connsiteY3" fmla="*/ 382905 h 452590"/>
                    <a:gd name="connsiteX4" fmla="*/ 126167 w 253805"/>
                    <a:gd name="connsiteY4" fmla="*/ 451485 h 452590"/>
                    <a:gd name="connsiteX5" fmla="*/ 211892 w 253805"/>
                    <a:gd name="connsiteY5" fmla="*/ 413385 h 452590"/>
                    <a:gd name="connsiteX6" fmla="*/ 253802 w 253805"/>
                    <a:gd name="connsiteY6" fmla="*/ 232410 h 452590"/>
                    <a:gd name="connsiteX7" fmla="*/ 209987 w 253805"/>
                    <a:gd name="connsiteY7" fmla="*/ 0 h 452590"/>
                    <a:gd name="connsiteX0" fmla="*/ 210820 w 254638"/>
                    <a:gd name="connsiteY0" fmla="*/ 0 h 452590"/>
                    <a:gd name="connsiteX1" fmla="*/ 77470 w 254638"/>
                    <a:gd name="connsiteY1" fmla="*/ 142875 h 452590"/>
                    <a:gd name="connsiteX2" fmla="*/ 14605 w 254638"/>
                    <a:gd name="connsiteY2" fmla="*/ 259080 h 452590"/>
                    <a:gd name="connsiteX3" fmla="*/ 10795 w 254638"/>
                    <a:gd name="connsiteY3" fmla="*/ 382905 h 452590"/>
                    <a:gd name="connsiteX4" fmla="*/ 127000 w 254638"/>
                    <a:gd name="connsiteY4" fmla="*/ 451485 h 452590"/>
                    <a:gd name="connsiteX5" fmla="*/ 212725 w 254638"/>
                    <a:gd name="connsiteY5" fmla="*/ 413385 h 452590"/>
                    <a:gd name="connsiteX6" fmla="*/ 254635 w 254638"/>
                    <a:gd name="connsiteY6" fmla="*/ 232410 h 452590"/>
                    <a:gd name="connsiteX7" fmla="*/ 210820 w 254638"/>
                    <a:gd name="connsiteY7" fmla="*/ 0 h 452590"/>
                    <a:gd name="connsiteX0" fmla="*/ 209988 w 253806"/>
                    <a:gd name="connsiteY0" fmla="*/ 0 h 458049"/>
                    <a:gd name="connsiteX1" fmla="*/ 76638 w 253806"/>
                    <a:gd name="connsiteY1" fmla="*/ 142875 h 458049"/>
                    <a:gd name="connsiteX2" fmla="*/ 13773 w 253806"/>
                    <a:gd name="connsiteY2" fmla="*/ 259080 h 458049"/>
                    <a:gd name="connsiteX3" fmla="*/ 9963 w 253806"/>
                    <a:gd name="connsiteY3" fmla="*/ 382905 h 458049"/>
                    <a:gd name="connsiteX4" fmla="*/ 126168 w 253806"/>
                    <a:gd name="connsiteY4" fmla="*/ 457200 h 458049"/>
                    <a:gd name="connsiteX5" fmla="*/ 211893 w 253806"/>
                    <a:gd name="connsiteY5" fmla="*/ 413385 h 458049"/>
                    <a:gd name="connsiteX6" fmla="*/ 253803 w 253806"/>
                    <a:gd name="connsiteY6" fmla="*/ 232410 h 458049"/>
                    <a:gd name="connsiteX7" fmla="*/ 209988 w 253806"/>
                    <a:gd name="connsiteY7" fmla="*/ 0 h 458049"/>
                    <a:gd name="connsiteX0" fmla="*/ 207237 w 251055"/>
                    <a:gd name="connsiteY0" fmla="*/ 0 h 454395"/>
                    <a:gd name="connsiteX1" fmla="*/ 73887 w 251055"/>
                    <a:gd name="connsiteY1" fmla="*/ 142875 h 454395"/>
                    <a:gd name="connsiteX2" fmla="*/ 11022 w 251055"/>
                    <a:gd name="connsiteY2" fmla="*/ 259080 h 454395"/>
                    <a:gd name="connsiteX3" fmla="*/ 7212 w 251055"/>
                    <a:gd name="connsiteY3" fmla="*/ 382905 h 454395"/>
                    <a:gd name="connsiteX4" fmla="*/ 85317 w 251055"/>
                    <a:gd name="connsiteY4" fmla="*/ 453390 h 454395"/>
                    <a:gd name="connsiteX5" fmla="*/ 209142 w 251055"/>
                    <a:gd name="connsiteY5" fmla="*/ 413385 h 454395"/>
                    <a:gd name="connsiteX6" fmla="*/ 251052 w 251055"/>
                    <a:gd name="connsiteY6" fmla="*/ 232410 h 454395"/>
                    <a:gd name="connsiteX7" fmla="*/ 207237 w 251055"/>
                    <a:gd name="connsiteY7" fmla="*/ 0 h 454395"/>
                    <a:gd name="connsiteX0" fmla="*/ 207237 w 251055"/>
                    <a:gd name="connsiteY0" fmla="*/ 0 h 460873"/>
                    <a:gd name="connsiteX1" fmla="*/ 73887 w 251055"/>
                    <a:gd name="connsiteY1" fmla="*/ 142875 h 460873"/>
                    <a:gd name="connsiteX2" fmla="*/ 11022 w 251055"/>
                    <a:gd name="connsiteY2" fmla="*/ 259080 h 460873"/>
                    <a:gd name="connsiteX3" fmla="*/ 7212 w 251055"/>
                    <a:gd name="connsiteY3" fmla="*/ 382905 h 460873"/>
                    <a:gd name="connsiteX4" fmla="*/ 85317 w 251055"/>
                    <a:gd name="connsiteY4" fmla="*/ 453390 h 460873"/>
                    <a:gd name="connsiteX5" fmla="*/ 209142 w 251055"/>
                    <a:gd name="connsiteY5" fmla="*/ 413385 h 460873"/>
                    <a:gd name="connsiteX6" fmla="*/ 251052 w 251055"/>
                    <a:gd name="connsiteY6" fmla="*/ 232410 h 460873"/>
                    <a:gd name="connsiteX7" fmla="*/ 207237 w 251055"/>
                    <a:gd name="connsiteY7" fmla="*/ 0 h 460873"/>
                    <a:gd name="connsiteX0" fmla="*/ 208743 w 252561"/>
                    <a:gd name="connsiteY0" fmla="*/ 0 h 465860"/>
                    <a:gd name="connsiteX1" fmla="*/ 75393 w 252561"/>
                    <a:gd name="connsiteY1" fmla="*/ 142875 h 465860"/>
                    <a:gd name="connsiteX2" fmla="*/ 12528 w 252561"/>
                    <a:gd name="connsiteY2" fmla="*/ 259080 h 465860"/>
                    <a:gd name="connsiteX3" fmla="*/ 8718 w 252561"/>
                    <a:gd name="connsiteY3" fmla="*/ 382905 h 465860"/>
                    <a:gd name="connsiteX4" fmla="*/ 107778 w 252561"/>
                    <a:gd name="connsiteY4" fmla="*/ 459105 h 465860"/>
                    <a:gd name="connsiteX5" fmla="*/ 210648 w 252561"/>
                    <a:gd name="connsiteY5" fmla="*/ 413385 h 465860"/>
                    <a:gd name="connsiteX6" fmla="*/ 252558 w 252561"/>
                    <a:gd name="connsiteY6" fmla="*/ 232410 h 465860"/>
                    <a:gd name="connsiteX7" fmla="*/ 208743 w 252561"/>
                    <a:gd name="connsiteY7" fmla="*/ 0 h 465860"/>
                    <a:gd name="connsiteX0" fmla="*/ 208743 w 252561"/>
                    <a:gd name="connsiteY0" fmla="*/ 0 h 463656"/>
                    <a:gd name="connsiteX1" fmla="*/ 75393 w 252561"/>
                    <a:gd name="connsiteY1" fmla="*/ 142875 h 463656"/>
                    <a:gd name="connsiteX2" fmla="*/ 12528 w 252561"/>
                    <a:gd name="connsiteY2" fmla="*/ 259080 h 463656"/>
                    <a:gd name="connsiteX3" fmla="*/ 8718 w 252561"/>
                    <a:gd name="connsiteY3" fmla="*/ 382905 h 463656"/>
                    <a:gd name="connsiteX4" fmla="*/ 107778 w 252561"/>
                    <a:gd name="connsiteY4" fmla="*/ 459105 h 463656"/>
                    <a:gd name="connsiteX5" fmla="*/ 210648 w 252561"/>
                    <a:gd name="connsiteY5" fmla="*/ 413385 h 463656"/>
                    <a:gd name="connsiteX6" fmla="*/ 252558 w 252561"/>
                    <a:gd name="connsiteY6" fmla="*/ 232410 h 463656"/>
                    <a:gd name="connsiteX7" fmla="*/ 208743 w 252561"/>
                    <a:gd name="connsiteY7" fmla="*/ 0 h 463656"/>
                    <a:gd name="connsiteX0" fmla="*/ 208743 w 252561"/>
                    <a:gd name="connsiteY0" fmla="*/ 0 h 461611"/>
                    <a:gd name="connsiteX1" fmla="*/ 75393 w 252561"/>
                    <a:gd name="connsiteY1" fmla="*/ 142875 h 461611"/>
                    <a:gd name="connsiteX2" fmla="*/ 12528 w 252561"/>
                    <a:gd name="connsiteY2" fmla="*/ 259080 h 461611"/>
                    <a:gd name="connsiteX3" fmla="*/ 8718 w 252561"/>
                    <a:gd name="connsiteY3" fmla="*/ 382905 h 461611"/>
                    <a:gd name="connsiteX4" fmla="*/ 107778 w 252561"/>
                    <a:gd name="connsiteY4" fmla="*/ 459105 h 461611"/>
                    <a:gd name="connsiteX5" fmla="*/ 210648 w 252561"/>
                    <a:gd name="connsiteY5" fmla="*/ 413385 h 461611"/>
                    <a:gd name="connsiteX6" fmla="*/ 252558 w 252561"/>
                    <a:gd name="connsiteY6" fmla="*/ 232410 h 461611"/>
                    <a:gd name="connsiteX7" fmla="*/ 208743 w 252561"/>
                    <a:gd name="connsiteY7" fmla="*/ 0 h 461611"/>
                    <a:gd name="connsiteX0" fmla="*/ 208743 w 252561"/>
                    <a:gd name="connsiteY0" fmla="*/ 0 h 459892"/>
                    <a:gd name="connsiteX1" fmla="*/ 75393 w 252561"/>
                    <a:gd name="connsiteY1" fmla="*/ 142875 h 459892"/>
                    <a:gd name="connsiteX2" fmla="*/ 12528 w 252561"/>
                    <a:gd name="connsiteY2" fmla="*/ 259080 h 459892"/>
                    <a:gd name="connsiteX3" fmla="*/ 8718 w 252561"/>
                    <a:gd name="connsiteY3" fmla="*/ 382905 h 459892"/>
                    <a:gd name="connsiteX4" fmla="*/ 107778 w 252561"/>
                    <a:gd name="connsiteY4" fmla="*/ 459105 h 459892"/>
                    <a:gd name="connsiteX5" fmla="*/ 210648 w 252561"/>
                    <a:gd name="connsiteY5" fmla="*/ 413385 h 459892"/>
                    <a:gd name="connsiteX6" fmla="*/ 252558 w 252561"/>
                    <a:gd name="connsiteY6" fmla="*/ 232410 h 459892"/>
                    <a:gd name="connsiteX7" fmla="*/ 208743 w 252561"/>
                    <a:gd name="connsiteY7" fmla="*/ 0 h 459892"/>
                    <a:gd name="connsiteX0" fmla="*/ 208743 w 252561"/>
                    <a:gd name="connsiteY0" fmla="*/ 0 h 459348"/>
                    <a:gd name="connsiteX1" fmla="*/ 75393 w 252561"/>
                    <a:gd name="connsiteY1" fmla="*/ 142875 h 459348"/>
                    <a:gd name="connsiteX2" fmla="*/ 12528 w 252561"/>
                    <a:gd name="connsiteY2" fmla="*/ 259080 h 459348"/>
                    <a:gd name="connsiteX3" fmla="*/ 8718 w 252561"/>
                    <a:gd name="connsiteY3" fmla="*/ 398145 h 459348"/>
                    <a:gd name="connsiteX4" fmla="*/ 107778 w 252561"/>
                    <a:gd name="connsiteY4" fmla="*/ 459105 h 459348"/>
                    <a:gd name="connsiteX5" fmla="*/ 210648 w 252561"/>
                    <a:gd name="connsiteY5" fmla="*/ 413385 h 459348"/>
                    <a:gd name="connsiteX6" fmla="*/ 252558 w 252561"/>
                    <a:gd name="connsiteY6" fmla="*/ 232410 h 459348"/>
                    <a:gd name="connsiteX7" fmla="*/ 208743 w 252561"/>
                    <a:gd name="connsiteY7" fmla="*/ 0 h 459348"/>
                    <a:gd name="connsiteX0" fmla="*/ 208743 w 252561"/>
                    <a:gd name="connsiteY0" fmla="*/ 0 h 459348"/>
                    <a:gd name="connsiteX1" fmla="*/ 75393 w 252561"/>
                    <a:gd name="connsiteY1" fmla="*/ 142875 h 459348"/>
                    <a:gd name="connsiteX2" fmla="*/ 12528 w 252561"/>
                    <a:gd name="connsiteY2" fmla="*/ 259080 h 459348"/>
                    <a:gd name="connsiteX3" fmla="*/ 8718 w 252561"/>
                    <a:gd name="connsiteY3" fmla="*/ 398145 h 459348"/>
                    <a:gd name="connsiteX4" fmla="*/ 107778 w 252561"/>
                    <a:gd name="connsiteY4" fmla="*/ 459105 h 459348"/>
                    <a:gd name="connsiteX5" fmla="*/ 210648 w 252561"/>
                    <a:gd name="connsiteY5" fmla="*/ 413385 h 459348"/>
                    <a:gd name="connsiteX6" fmla="*/ 252558 w 252561"/>
                    <a:gd name="connsiteY6" fmla="*/ 232410 h 459348"/>
                    <a:gd name="connsiteX7" fmla="*/ 208743 w 252561"/>
                    <a:gd name="connsiteY7" fmla="*/ 0 h 459348"/>
                    <a:gd name="connsiteX0" fmla="*/ 208743 w 252561"/>
                    <a:gd name="connsiteY0" fmla="*/ 0 h 459348"/>
                    <a:gd name="connsiteX1" fmla="*/ 75393 w 252561"/>
                    <a:gd name="connsiteY1" fmla="*/ 142875 h 459348"/>
                    <a:gd name="connsiteX2" fmla="*/ 12528 w 252561"/>
                    <a:gd name="connsiteY2" fmla="*/ 259080 h 459348"/>
                    <a:gd name="connsiteX3" fmla="*/ 8718 w 252561"/>
                    <a:gd name="connsiteY3" fmla="*/ 398145 h 459348"/>
                    <a:gd name="connsiteX4" fmla="*/ 107778 w 252561"/>
                    <a:gd name="connsiteY4" fmla="*/ 459105 h 459348"/>
                    <a:gd name="connsiteX5" fmla="*/ 210648 w 252561"/>
                    <a:gd name="connsiteY5" fmla="*/ 413385 h 459348"/>
                    <a:gd name="connsiteX6" fmla="*/ 252558 w 252561"/>
                    <a:gd name="connsiteY6" fmla="*/ 232410 h 459348"/>
                    <a:gd name="connsiteX7" fmla="*/ 208743 w 252561"/>
                    <a:gd name="connsiteY7" fmla="*/ 0 h 459348"/>
                    <a:gd name="connsiteX0" fmla="*/ 207920 w 251738"/>
                    <a:gd name="connsiteY0" fmla="*/ 0 h 465010"/>
                    <a:gd name="connsiteX1" fmla="*/ 74570 w 251738"/>
                    <a:gd name="connsiteY1" fmla="*/ 142875 h 465010"/>
                    <a:gd name="connsiteX2" fmla="*/ 11705 w 251738"/>
                    <a:gd name="connsiteY2" fmla="*/ 259080 h 465010"/>
                    <a:gd name="connsiteX3" fmla="*/ 7895 w 251738"/>
                    <a:gd name="connsiteY3" fmla="*/ 398145 h 465010"/>
                    <a:gd name="connsiteX4" fmla="*/ 95525 w 251738"/>
                    <a:gd name="connsiteY4" fmla="*/ 464820 h 465010"/>
                    <a:gd name="connsiteX5" fmla="*/ 209825 w 251738"/>
                    <a:gd name="connsiteY5" fmla="*/ 413385 h 465010"/>
                    <a:gd name="connsiteX6" fmla="*/ 251735 w 251738"/>
                    <a:gd name="connsiteY6" fmla="*/ 232410 h 465010"/>
                    <a:gd name="connsiteX7" fmla="*/ 207920 w 251738"/>
                    <a:gd name="connsiteY7" fmla="*/ 0 h 465010"/>
                    <a:gd name="connsiteX0" fmla="*/ 207920 w 251754"/>
                    <a:gd name="connsiteY0" fmla="*/ 0 h 465150"/>
                    <a:gd name="connsiteX1" fmla="*/ 74570 w 251754"/>
                    <a:gd name="connsiteY1" fmla="*/ 142875 h 465150"/>
                    <a:gd name="connsiteX2" fmla="*/ 11705 w 251754"/>
                    <a:gd name="connsiteY2" fmla="*/ 259080 h 465150"/>
                    <a:gd name="connsiteX3" fmla="*/ 7895 w 251754"/>
                    <a:gd name="connsiteY3" fmla="*/ 398145 h 465150"/>
                    <a:gd name="connsiteX4" fmla="*/ 95525 w 251754"/>
                    <a:gd name="connsiteY4" fmla="*/ 464820 h 465150"/>
                    <a:gd name="connsiteX5" fmla="*/ 202205 w 251754"/>
                    <a:gd name="connsiteY5" fmla="*/ 417195 h 465150"/>
                    <a:gd name="connsiteX6" fmla="*/ 251735 w 251754"/>
                    <a:gd name="connsiteY6" fmla="*/ 232410 h 465150"/>
                    <a:gd name="connsiteX7" fmla="*/ 207920 w 251754"/>
                    <a:gd name="connsiteY7" fmla="*/ 0 h 465150"/>
                    <a:gd name="connsiteX0" fmla="*/ 207920 w 251754"/>
                    <a:gd name="connsiteY0" fmla="*/ 0 h 465417"/>
                    <a:gd name="connsiteX1" fmla="*/ 74570 w 251754"/>
                    <a:gd name="connsiteY1" fmla="*/ 142875 h 465417"/>
                    <a:gd name="connsiteX2" fmla="*/ 11705 w 251754"/>
                    <a:gd name="connsiteY2" fmla="*/ 259080 h 465417"/>
                    <a:gd name="connsiteX3" fmla="*/ 7895 w 251754"/>
                    <a:gd name="connsiteY3" fmla="*/ 398145 h 465417"/>
                    <a:gd name="connsiteX4" fmla="*/ 95525 w 251754"/>
                    <a:gd name="connsiteY4" fmla="*/ 464820 h 465417"/>
                    <a:gd name="connsiteX5" fmla="*/ 202205 w 251754"/>
                    <a:gd name="connsiteY5" fmla="*/ 417195 h 465417"/>
                    <a:gd name="connsiteX6" fmla="*/ 251735 w 251754"/>
                    <a:gd name="connsiteY6" fmla="*/ 232410 h 465417"/>
                    <a:gd name="connsiteX7" fmla="*/ 207920 w 251754"/>
                    <a:gd name="connsiteY7" fmla="*/ 0 h 465417"/>
                    <a:gd name="connsiteX0" fmla="*/ 206635 w 250469"/>
                    <a:gd name="connsiteY0" fmla="*/ 0 h 466429"/>
                    <a:gd name="connsiteX1" fmla="*/ 73285 w 250469"/>
                    <a:gd name="connsiteY1" fmla="*/ 142875 h 466429"/>
                    <a:gd name="connsiteX2" fmla="*/ 10420 w 250469"/>
                    <a:gd name="connsiteY2" fmla="*/ 259080 h 466429"/>
                    <a:gd name="connsiteX3" fmla="*/ 8515 w 250469"/>
                    <a:gd name="connsiteY3" fmla="*/ 379095 h 466429"/>
                    <a:gd name="connsiteX4" fmla="*/ 94240 w 250469"/>
                    <a:gd name="connsiteY4" fmla="*/ 464820 h 466429"/>
                    <a:gd name="connsiteX5" fmla="*/ 200920 w 250469"/>
                    <a:gd name="connsiteY5" fmla="*/ 417195 h 466429"/>
                    <a:gd name="connsiteX6" fmla="*/ 250450 w 250469"/>
                    <a:gd name="connsiteY6" fmla="*/ 232410 h 466429"/>
                    <a:gd name="connsiteX7" fmla="*/ 206635 w 250469"/>
                    <a:gd name="connsiteY7" fmla="*/ 0 h 466429"/>
                    <a:gd name="connsiteX0" fmla="*/ 210691 w 254525"/>
                    <a:gd name="connsiteY0" fmla="*/ 0 h 465330"/>
                    <a:gd name="connsiteX1" fmla="*/ 77341 w 254525"/>
                    <a:gd name="connsiteY1" fmla="*/ 142875 h 465330"/>
                    <a:gd name="connsiteX2" fmla="*/ 14476 w 254525"/>
                    <a:gd name="connsiteY2" fmla="*/ 259080 h 465330"/>
                    <a:gd name="connsiteX3" fmla="*/ 6856 w 254525"/>
                    <a:gd name="connsiteY3" fmla="*/ 400050 h 465330"/>
                    <a:gd name="connsiteX4" fmla="*/ 98296 w 254525"/>
                    <a:gd name="connsiteY4" fmla="*/ 464820 h 465330"/>
                    <a:gd name="connsiteX5" fmla="*/ 204976 w 254525"/>
                    <a:gd name="connsiteY5" fmla="*/ 417195 h 465330"/>
                    <a:gd name="connsiteX6" fmla="*/ 254506 w 254525"/>
                    <a:gd name="connsiteY6" fmla="*/ 232410 h 465330"/>
                    <a:gd name="connsiteX7" fmla="*/ 210691 w 254525"/>
                    <a:gd name="connsiteY7" fmla="*/ 0 h 465330"/>
                    <a:gd name="connsiteX0" fmla="*/ 209706 w 253540"/>
                    <a:gd name="connsiteY0" fmla="*/ 0 h 465330"/>
                    <a:gd name="connsiteX1" fmla="*/ 76356 w 253540"/>
                    <a:gd name="connsiteY1" fmla="*/ 142875 h 465330"/>
                    <a:gd name="connsiteX2" fmla="*/ 13491 w 253540"/>
                    <a:gd name="connsiteY2" fmla="*/ 259080 h 465330"/>
                    <a:gd name="connsiteX3" fmla="*/ 5871 w 253540"/>
                    <a:gd name="connsiteY3" fmla="*/ 400050 h 465330"/>
                    <a:gd name="connsiteX4" fmla="*/ 83976 w 253540"/>
                    <a:gd name="connsiteY4" fmla="*/ 464820 h 465330"/>
                    <a:gd name="connsiteX5" fmla="*/ 203991 w 253540"/>
                    <a:gd name="connsiteY5" fmla="*/ 417195 h 465330"/>
                    <a:gd name="connsiteX6" fmla="*/ 253521 w 253540"/>
                    <a:gd name="connsiteY6" fmla="*/ 232410 h 465330"/>
                    <a:gd name="connsiteX7" fmla="*/ 209706 w 253540"/>
                    <a:gd name="connsiteY7" fmla="*/ 0 h 465330"/>
                    <a:gd name="connsiteX0" fmla="*/ 209706 w 253623"/>
                    <a:gd name="connsiteY0" fmla="*/ 0 h 466304"/>
                    <a:gd name="connsiteX1" fmla="*/ 76356 w 253623"/>
                    <a:gd name="connsiteY1" fmla="*/ 142875 h 466304"/>
                    <a:gd name="connsiteX2" fmla="*/ 13491 w 253623"/>
                    <a:gd name="connsiteY2" fmla="*/ 259080 h 466304"/>
                    <a:gd name="connsiteX3" fmla="*/ 5871 w 253623"/>
                    <a:gd name="connsiteY3" fmla="*/ 400050 h 466304"/>
                    <a:gd name="connsiteX4" fmla="*/ 83976 w 253623"/>
                    <a:gd name="connsiteY4" fmla="*/ 464820 h 466304"/>
                    <a:gd name="connsiteX5" fmla="*/ 196371 w 253623"/>
                    <a:gd name="connsiteY5" fmla="*/ 424815 h 466304"/>
                    <a:gd name="connsiteX6" fmla="*/ 253521 w 253623"/>
                    <a:gd name="connsiteY6" fmla="*/ 232410 h 466304"/>
                    <a:gd name="connsiteX7" fmla="*/ 209706 w 253623"/>
                    <a:gd name="connsiteY7" fmla="*/ 0 h 466304"/>
                    <a:gd name="connsiteX0" fmla="*/ 209706 w 253623"/>
                    <a:gd name="connsiteY0" fmla="*/ 0 h 465504"/>
                    <a:gd name="connsiteX1" fmla="*/ 76356 w 253623"/>
                    <a:gd name="connsiteY1" fmla="*/ 142875 h 465504"/>
                    <a:gd name="connsiteX2" fmla="*/ 13491 w 253623"/>
                    <a:gd name="connsiteY2" fmla="*/ 259080 h 465504"/>
                    <a:gd name="connsiteX3" fmla="*/ 5871 w 253623"/>
                    <a:gd name="connsiteY3" fmla="*/ 400050 h 465504"/>
                    <a:gd name="connsiteX4" fmla="*/ 83976 w 253623"/>
                    <a:gd name="connsiteY4" fmla="*/ 464820 h 465504"/>
                    <a:gd name="connsiteX5" fmla="*/ 196371 w 253623"/>
                    <a:gd name="connsiteY5" fmla="*/ 419100 h 465504"/>
                    <a:gd name="connsiteX6" fmla="*/ 253521 w 253623"/>
                    <a:gd name="connsiteY6" fmla="*/ 232410 h 465504"/>
                    <a:gd name="connsiteX7" fmla="*/ 209706 w 253623"/>
                    <a:gd name="connsiteY7" fmla="*/ 0 h 465504"/>
                    <a:gd name="connsiteX0" fmla="*/ 209706 w 253623"/>
                    <a:gd name="connsiteY0" fmla="*/ 0 h 466683"/>
                    <a:gd name="connsiteX1" fmla="*/ 76356 w 253623"/>
                    <a:gd name="connsiteY1" fmla="*/ 142875 h 466683"/>
                    <a:gd name="connsiteX2" fmla="*/ 13491 w 253623"/>
                    <a:gd name="connsiteY2" fmla="*/ 259080 h 466683"/>
                    <a:gd name="connsiteX3" fmla="*/ 5871 w 253623"/>
                    <a:gd name="connsiteY3" fmla="*/ 400050 h 466683"/>
                    <a:gd name="connsiteX4" fmla="*/ 83976 w 253623"/>
                    <a:gd name="connsiteY4" fmla="*/ 464820 h 466683"/>
                    <a:gd name="connsiteX5" fmla="*/ 196371 w 253623"/>
                    <a:gd name="connsiteY5" fmla="*/ 426720 h 466683"/>
                    <a:gd name="connsiteX6" fmla="*/ 253521 w 253623"/>
                    <a:gd name="connsiteY6" fmla="*/ 232410 h 466683"/>
                    <a:gd name="connsiteX7" fmla="*/ 209706 w 253623"/>
                    <a:gd name="connsiteY7" fmla="*/ 0 h 466683"/>
                    <a:gd name="connsiteX0" fmla="*/ 209706 w 254670"/>
                    <a:gd name="connsiteY0" fmla="*/ 0 h 466683"/>
                    <a:gd name="connsiteX1" fmla="*/ 76356 w 254670"/>
                    <a:gd name="connsiteY1" fmla="*/ 142875 h 466683"/>
                    <a:gd name="connsiteX2" fmla="*/ 13491 w 254670"/>
                    <a:gd name="connsiteY2" fmla="*/ 259080 h 466683"/>
                    <a:gd name="connsiteX3" fmla="*/ 5871 w 254670"/>
                    <a:gd name="connsiteY3" fmla="*/ 400050 h 466683"/>
                    <a:gd name="connsiteX4" fmla="*/ 83976 w 254670"/>
                    <a:gd name="connsiteY4" fmla="*/ 464820 h 466683"/>
                    <a:gd name="connsiteX5" fmla="*/ 196371 w 254670"/>
                    <a:gd name="connsiteY5" fmla="*/ 426720 h 466683"/>
                    <a:gd name="connsiteX6" fmla="*/ 253521 w 254670"/>
                    <a:gd name="connsiteY6" fmla="*/ 232410 h 466683"/>
                    <a:gd name="connsiteX7" fmla="*/ 209706 w 254670"/>
                    <a:gd name="connsiteY7" fmla="*/ 0 h 466683"/>
                    <a:gd name="connsiteX0" fmla="*/ 217266 w 262230"/>
                    <a:gd name="connsiteY0" fmla="*/ 0 h 466683"/>
                    <a:gd name="connsiteX1" fmla="*/ 21051 w 262230"/>
                    <a:gd name="connsiteY1" fmla="*/ 259080 h 466683"/>
                    <a:gd name="connsiteX2" fmla="*/ 13431 w 262230"/>
                    <a:gd name="connsiteY2" fmla="*/ 400050 h 466683"/>
                    <a:gd name="connsiteX3" fmla="*/ 91536 w 262230"/>
                    <a:gd name="connsiteY3" fmla="*/ 464820 h 466683"/>
                    <a:gd name="connsiteX4" fmla="*/ 203931 w 262230"/>
                    <a:gd name="connsiteY4" fmla="*/ 426720 h 466683"/>
                    <a:gd name="connsiteX5" fmla="*/ 261081 w 262230"/>
                    <a:gd name="connsiteY5" fmla="*/ 232410 h 466683"/>
                    <a:gd name="connsiteX6" fmla="*/ 217266 w 262230"/>
                    <a:gd name="connsiteY6" fmla="*/ 0 h 466683"/>
                    <a:gd name="connsiteX0" fmla="*/ 212054 w 257018"/>
                    <a:gd name="connsiteY0" fmla="*/ 0 h 466683"/>
                    <a:gd name="connsiteX1" fmla="*/ 25364 w 257018"/>
                    <a:gd name="connsiteY1" fmla="*/ 219075 h 466683"/>
                    <a:gd name="connsiteX2" fmla="*/ 8219 w 257018"/>
                    <a:gd name="connsiteY2" fmla="*/ 400050 h 466683"/>
                    <a:gd name="connsiteX3" fmla="*/ 86324 w 257018"/>
                    <a:gd name="connsiteY3" fmla="*/ 464820 h 466683"/>
                    <a:gd name="connsiteX4" fmla="*/ 198719 w 257018"/>
                    <a:gd name="connsiteY4" fmla="*/ 426720 h 466683"/>
                    <a:gd name="connsiteX5" fmla="*/ 255869 w 257018"/>
                    <a:gd name="connsiteY5" fmla="*/ 232410 h 466683"/>
                    <a:gd name="connsiteX6" fmla="*/ 212054 w 257018"/>
                    <a:gd name="connsiteY6" fmla="*/ 0 h 466683"/>
                    <a:gd name="connsiteX0" fmla="*/ 215385 w 260349"/>
                    <a:gd name="connsiteY0" fmla="*/ 0 h 466683"/>
                    <a:gd name="connsiteX1" fmla="*/ 28695 w 260349"/>
                    <a:gd name="connsiteY1" fmla="*/ 219075 h 466683"/>
                    <a:gd name="connsiteX2" fmla="*/ 11550 w 260349"/>
                    <a:gd name="connsiteY2" fmla="*/ 400050 h 466683"/>
                    <a:gd name="connsiteX3" fmla="*/ 89655 w 260349"/>
                    <a:gd name="connsiteY3" fmla="*/ 464820 h 466683"/>
                    <a:gd name="connsiteX4" fmla="*/ 202050 w 260349"/>
                    <a:gd name="connsiteY4" fmla="*/ 426720 h 466683"/>
                    <a:gd name="connsiteX5" fmla="*/ 259200 w 260349"/>
                    <a:gd name="connsiteY5" fmla="*/ 232410 h 466683"/>
                    <a:gd name="connsiteX6" fmla="*/ 215385 w 260349"/>
                    <a:gd name="connsiteY6" fmla="*/ 0 h 466683"/>
                    <a:gd name="connsiteX0" fmla="*/ 215385 w 260349"/>
                    <a:gd name="connsiteY0" fmla="*/ 0 h 466683"/>
                    <a:gd name="connsiteX1" fmla="*/ 28695 w 260349"/>
                    <a:gd name="connsiteY1" fmla="*/ 219075 h 466683"/>
                    <a:gd name="connsiteX2" fmla="*/ 11550 w 260349"/>
                    <a:gd name="connsiteY2" fmla="*/ 400050 h 466683"/>
                    <a:gd name="connsiteX3" fmla="*/ 89655 w 260349"/>
                    <a:gd name="connsiteY3" fmla="*/ 464820 h 466683"/>
                    <a:gd name="connsiteX4" fmla="*/ 202050 w 260349"/>
                    <a:gd name="connsiteY4" fmla="*/ 426720 h 466683"/>
                    <a:gd name="connsiteX5" fmla="*/ 259200 w 260349"/>
                    <a:gd name="connsiteY5" fmla="*/ 232410 h 466683"/>
                    <a:gd name="connsiteX6" fmla="*/ 215385 w 260349"/>
                    <a:gd name="connsiteY6" fmla="*/ 0 h 466683"/>
                    <a:gd name="connsiteX0" fmla="*/ 215385 w 260349"/>
                    <a:gd name="connsiteY0" fmla="*/ 0 h 466683"/>
                    <a:gd name="connsiteX1" fmla="*/ 28695 w 260349"/>
                    <a:gd name="connsiteY1" fmla="*/ 219075 h 466683"/>
                    <a:gd name="connsiteX2" fmla="*/ 11550 w 260349"/>
                    <a:gd name="connsiteY2" fmla="*/ 400050 h 466683"/>
                    <a:gd name="connsiteX3" fmla="*/ 89655 w 260349"/>
                    <a:gd name="connsiteY3" fmla="*/ 464820 h 466683"/>
                    <a:gd name="connsiteX4" fmla="*/ 202050 w 260349"/>
                    <a:gd name="connsiteY4" fmla="*/ 426720 h 466683"/>
                    <a:gd name="connsiteX5" fmla="*/ 259200 w 260349"/>
                    <a:gd name="connsiteY5" fmla="*/ 232410 h 466683"/>
                    <a:gd name="connsiteX6" fmla="*/ 215385 w 260349"/>
                    <a:gd name="connsiteY6" fmla="*/ 0 h 466683"/>
                    <a:gd name="connsiteX0" fmla="*/ 215385 w 260349"/>
                    <a:gd name="connsiteY0" fmla="*/ 0 h 466683"/>
                    <a:gd name="connsiteX1" fmla="*/ 28695 w 260349"/>
                    <a:gd name="connsiteY1" fmla="*/ 219075 h 466683"/>
                    <a:gd name="connsiteX2" fmla="*/ 11550 w 260349"/>
                    <a:gd name="connsiteY2" fmla="*/ 400050 h 466683"/>
                    <a:gd name="connsiteX3" fmla="*/ 89655 w 260349"/>
                    <a:gd name="connsiteY3" fmla="*/ 464820 h 466683"/>
                    <a:gd name="connsiteX4" fmla="*/ 202050 w 260349"/>
                    <a:gd name="connsiteY4" fmla="*/ 426720 h 466683"/>
                    <a:gd name="connsiteX5" fmla="*/ 259200 w 260349"/>
                    <a:gd name="connsiteY5" fmla="*/ 232410 h 466683"/>
                    <a:gd name="connsiteX6" fmla="*/ 215385 w 260349"/>
                    <a:gd name="connsiteY6" fmla="*/ 0 h 466683"/>
                    <a:gd name="connsiteX0" fmla="*/ 215385 w 260349"/>
                    <a:gd name="connsiteY0" fmla="*/ 0 h 466683"/>
                    <a:gd name="connsiteX1" fmla="*/ 28695 w 260349"/>
                    <a:gd name="connsiteY1" fmla="*/ 219075 h 466683"/>
                    <a:gd name="connsiteX2" fmla="*/ 11550 w 260349"/>
                    <a:gd name="connsiteY2" fmla="*/ 400050 h 466683"/>
                    <a:gd name="connsiteX3" fmla="*/ 89655 w 260349"/>
                    <a:gd name="connsiteY3" fmla="*/ 464820 h 466683"/>
                    <a:gd name="connsiteX4" fmla="*/ 202050 w 260349"/>
                    <a:gd name="connsiteY4" fmla="*/ 426720 h 466683"/>
                    <a:gd name="connsiteX5" fmla="*/ 259200 w 260349"/>
                    <a:gd name="connsiteY5" fmla="*/ 232410 h 466683"/>
                    <a:gd name="connsiteX6" fmla="*/ 215385 w 260349"/>
                    <a:gd name="connsiteY6" fmla="*/ 0 h 466683"/>
                    <a:gd name="connsiteX0" fmla="*/ 215385 w 260349"/>
                    <a:gd name="connsiteY0" fmla="*/ 0 h 471768"/>
                    <a:gd name="connsiteX1" fmla="*/ 28695 w 260349"/>
                    <a:gd name="connsiteY1" fmla="*/ 219075 h 471768"/>
                    <a:gd name="connsiteX2" fmla="*/ 11550 w 260349"/>
                    <a:gd name="connsiteY2" fmla="*/ 400050 h 471768"/>
                    <a:gd name="connsiteX3" fmla="*/ 89655 w 260349"/>
                    <a:gd name="connsiteY3" fmla="*/ 470535 h 471768"/>
                    <a:gd name="connsiteX4" fmla="*/ 202050 w 260349"/>
                    <a:gd name="connsiteY4" fmla="*/ 426720 h 471768"/>
                    <a:gd name="connsiteX5" fmla="*/ 259200 w 260349"/>
                    <a:gd name="connsiteY5" fmla="*/ 232410 h 471768"/>
                    <a:gd name="connsiteX6" fmla="*/ 215385 w 260349"/>
                    <a:gd name="connsiteY6" fmla="*/ 0 h 471768"/>
                    <a:gd name="connsiteX0" fmla="*/ 215385 w 260753"/>
                    <a:gd name="connsiteY0" fmla="*/ 0 h 471768"/>
                    <a:gd name="connsiteX1" fmla="*/ 28695 w 260753"/>
                    <a:gd name="connsiteY1" fmla="*/ 219075 h 471768"/>
                    <a:gd name="connsiteX2" fmla="*/ 11550 w 260753"/>
                    <a:gd name="connsiteY2" fmla="*/ 400050 h 471768"/>
                    <a:gd name="connsiteX3" fmla="*/ 89655 w 260753"/>
                    <a:gd name="connsiteY3" fmla="*/ 470535 h 471768"/>
                    <a:gd name="connsiteX4" fmla="*/ 202050 w 260753"/>
                    <a:gd name="connsiteY4" fmla="*/ 426720 h 471768"/>
                    <a:gd name="connsiteX5" fmla="*/ 259200 w 260753"/>
                    <a:gd name="connsiteY5" fmla="*/ 232410 h 471768"/>
                    <a:gd name="connsiteX6" fmla="*/ 215385 w 260753"/>
                    <a:gd name="connsiteY6" fmla="*/ 0 h 471768"/>
                    <a:gd name="connsiteX0" fmla="*/ 215385 w 260753"/>
                    <a:gd name="connsiteY0" fmla="*/ 0 h 472109"/>
                    <a:gd name="connsiteX1" fmla="*/ 28695 w 260753"/>
                    <a:gd name="connsiteY1" fmla="*/ 219075 h 472109"/>
                    <a:gd name="connsiteX2" fmla="*/ 11550 w 260753"/>
                    <a:gd name="connsiteY2" fmla="*/ 400050 h 472109"/>
                    <a:gd name="connsiteX3" fmla="*/ 89655 w 260753"/>
                    <a:gd name="connsiteY3" fmla="*/ 470535 h 472109"/>
                    <a:gd name="connsiteX4" fmla="*/ 202050 w 260753"/>
                    <a:gd name="connsiteY4" fmla="*/ 426720 h 472109"/>
                    <a:gd name="connsiteX5" fmla="*/ 259200 w 260753"/>
                    <a:gd name="connsiteY5" fmla="*/ 232410 h 472109"/>
                    <a:gd name="connsiteX6" fmla="*/ 215385 w 260753"/>
                    <a:gd name="connsiteY6" fmla="*/ 0 h 472109"/>
                    <a:gd name="connsiteX0" fmla="*/ 215385 w 260753"/>
                    <a:gd name="connsiteY0" fmla="*/ 0 h 472109"/>
                    <a:gd name="connsiteX1" fmla="*/ 28695 w 260753"/>
                    <a:gd name="connsiteY1" fmla="*/ 219075 h 472109"/>
                    <a:gd name="connsiteX2" fmla="*/ 11550 w 260753"/>
                    <a:gd name="connsiteY2" fmla="*/ 400050 h 472109"/>
                    <a:gd name="connsiteX3" fmla="*/ 89655 w 260753"/>
                    <a:gd name="connsiteY3" fmla="*/ 470535 h 472109"/>
                    <a:gd name="connsiteX4" fmla="*/ 202050 w 260753"/>
                    <a:gd name="connsiteY4" fmla="*/ 426720 h 472109"/>
                    <a:gd name="connsiteX5" fmla="*/ 259200 w 260753"/>
                    <a:gd name="connsiteY5" fmla="*/ 232410 h 472109"/>
                    <a:gd name="connsiteX6" fmla="*/ 215385 w 260753"/>
                    <a:gd name="connsiteY6" fmla="*/ 0 h 472109"/>
                    <a:gd name="connsiteX0" fmla="*/ 215385 w 260689"/>
                    <a:gd name="connsiteY0" fmla="*/ 0 h 472109"/>
                    <a:gd name="connsiteX1" fmla="*/ 28695 w 260689"/>
                    <a:gd name="connsiteY1" fmla="*/ 219075 h 472109"/>
                    <a:gd name="connsiteX2" fmla="*/ 11550 w 260689"/>
                    <a:gd name="connsiteY2" fmla="*/ 400050 h 472109"/>
                    <a:gd name="connsiteX3" fmla="*/ 89655 w 260689"/>
                    <a:gd name="connsiteY3" fmla="*/ 470535 h 472109"/>
                    <a:gd name="connsiteX4" fmla="*/ 202050 w 260689"/>
                    <a:gd name="connsiteY4" fmla="*/ 426720 h 472109"/>
                    <a:gd name="connsiteX5" fmla="*/ 259200 w 260689"/>
                    <a:gd name="connsiteY5" fmla="*/ 232410 h 472109"/>
                    <a:gd name="connsiteX6" fmla="*/ 215385 w 260689"/>
                    <a:gd name="connsiteY6" fmla="*/ 0 h 472109"/>
                    <a:gd name="connsiteX0" fmla="*/ 215385 w 259212"/>
                    <a:gd name="connsiteY0" fmla="*/ 0 h 472109"/>
                    <a:gd name="connsiteX1" fmla="*/ 28695 w 259212"/>
                    <a:gd name="connsiteY1" fmla="*/ 219075 h 472109"/>
                    <a:gd name="connsiteX2" fmla="*/ 11550 w 259212"/>
                    <a:gd name="connsiteY2" fmla="*/ 400050 h 472109"/>
                    <a:gd name="connsiteX3" fmla="*/ 89655 w 259212"/>
                    <a:gd name="connsiteY3" fmla="*/ 470535 h 472109"/>
                    <a:gd name="connsiteX4" fmla="*/ 209670 w 259212"/>
                    <a:gd name="connsiteY4" fmla="*/ 426720 h 472109"/>
                    <a:gd name="connsiteX5" fmla="*/ 259200 w 259212"/>
                    <a:gd name="connsiteY5" fmla="*/ 232410 h 472109"/>
                    <a:gd name="connsiteX6" fmla="*/ 215385 w 259212"/>
                    <a:gd name="connsiteY6" fmla="*/ 0 h 472109"/>
                    <a:gd name="connsiteX0" fmla="*/ 215385 w 259212"/>
                    <a:gd name="connsiteY0" fmla="*/ 0 h 472109"/>
                    <a:gd name="connsiteX1" fmla="*/ 28695 w 259212"/>
                    <a:gd name="connsiteY1" fmla="*/ 219075 h 472109"/>
                    <a:gd name="connsiteX2" fmla="*/ 11550 w 259212"/>
                    <a:gd name="connsiteY2" fmla="*/ 400050 h 472109"/>
                    <a:gd name="connsiteX3" fmla="*/ 89655 w 259212"/>
                    <a:gd name="connsiteY3" fmla="*/ 470535 h 472109"/>
                    <a:gd name="connsiteX4" fmla="*/ 209670 w 259212"/>
                    <a:gd name="connsiteY4" fmla="*/ 426720 h 472109"/>
                    <a:gd name="connsiteX5" fmla="*/ 259200 w 259212"/>
                    <a:gd name="connsiteY5" fmla="*/ 232410 h 472109"/>
                    <a:gd name="connsiteX6" fmla="*/ 215385 w 259212"/>
                    <a:gd name="connsiteY6" fmla="*/ 0 h 472109"/>
                    <a:gd name="connsiteX0" fmla="*/ 213284 w 257111"/>
                    <a:gd name="connsiteY0" fmla="*/ 0 h 472109"/>
                    <a:gd name="connsiteX1" fmla="*/ 26594 w 257111"/>
                    <a:gd name="connsiteY1" fmla="*/ 219075 h 472109"/>
                    <a:gd name="connsiteX2" fmla="*/ 9449 w 257111"/>
                    <a:gd name="connsiteY2" fmla="*/ 400050 h 472109"/>
                    <a:gd name="connsiteX3" fmla="*/ 87554 w 257111"/>
                    <a:gd name="connsiteY3" fmla="*/ 470535 h 472109"/>
                    <a:gd name="connsiteX4" fmla="*/ 207569 w 257111"/>
                    <a:gd name="connsiteY4" fmla="*/ 426720 h 472109"/>
                    <a:gd name="connsiteX5" fmla="*/ 257099 w 257111"/>
                    <a:gd name="connsiteY5" fmla="*/ 232410 h 472109"/>
                    <a:gd name="connsiteX6" fmla="*/ 213284 w 257111"/>
                    <a:gd name="connsiteY6" fmla="*/ 0 h 472109"/>
                    <a:gd name="connsiteX0" fmla="*/ 213284 w 257111"/>
                    <a:gd name="connsiteY0" fmla="*/ 0 h 472109"/>
                    <a:gd name="connsiteX1" fmla="*/ 26594 w 257111"/>
                    <a:gd name="connsiteY1" fmla="*/ 219075 h 472109"/>
                    <a:gd name="connsiteX2" fmla="*/ 9449 w 257111"/>
                    <a:gd name="connsiteY2" fmla="*/ 400050 h 472109"/>
                    <a:gd name="connsiteX3" fmla="*/ 87554 w 257111"/>
                    <a:gd name="connsiteY3" fmla="*/ 470535 h 472109"/>
                    <a:gd name="connsiteX4" fmla="*/ 207569 w 257111"/>
                    <a:gd name="connsiteY4" fmla="*/ 426720 h 472109"/>
                    <a:gd name="connsiteX5" fmla="*/ 257099 w 257111"/>
                    <a:gd name="connsiteY5" fmla="*/ 232410 h 472109"/>
                    <a:gd name="connsiteX6" fmla="*/ 213284 w 257111"/>
                    <a:gd name="connsiteY6" fmla="*/ 0 h 472109"/>
                    <a:gd name="connsiteX0" fmla="*/ 211519 w 255346"/>
                    <a:gd name="connsiteY0" fmla="*/ 0 h 472109"/>
                    <a:gd name="connsiteX1" fmla="*/ 32449 w 255346"/>
                    <a:gd name="connsiteY1" fmla="*/ 198120 h 472109"/>
                    <a:gd name="connsiteX2" fmla="*/ 7684 w 255346"/>
                    <a:gd name="connsiteY2" fmla="*/ 400050 h 472109"/>
                    <a:gd name="connsiteX3" fmla="*/ 85789 w 255346"/>
                    <a:gd name="connsiteY3" fmla="*/ 470535 h 472109"/>
                    <a:gd name="connsiteX4" fmla="*/ 205804 w 255346"/>
                    <a:gd name="connsiteY4" fmla="*/ 426720 h 472109"/>
                    <a:gd name="connsiteX5" fmla="*/ 255334 w 255346"/>
                    <a:gd name="connsiteY5" fmla="*/ 232410 h 472109"/>
                    <a:gd name="connsiteX6" fmla="*/ 211519 w 255346"/>
                    <a:gd name="connsiteY6" fmla="*/ 0 h 472109"/>
                    <a:gd name="connsiteX0" fmla="*/ 206382 w 250209"/>
                    <a:gd name="connsiteY0" fmla="*/ 0 h 472109"/>
                    <a:gd name="connsiteX1" fmla="*/ 42552 w 250209"/>
                    <a:gd name="connsiteY1" fmla="*/ 198120 h 472109"/>
                    <a:gd name="connsiteX2" fmla="*/ 2547 w 250209"/>
                    <a:gd name="connsiteY2" fmla="*/ 400050 h 472109"/>
                    <a:gd name="connsiteX3" fmla="*/ 80652 w 250209"/>
                    <a:gd name="connsiteY3" fmla="*/ 470535 h 472109"/>
                    <a:gd name="connsiteX4" fmla="*/ 200667 w 250209"/>
                    <a:gd name="connsiteY4" fmla="*/ 426720 h 472109"/>
                    <a:gd name="connsiteX5" fmla="*/ 250197 w 250209"/>
                    <a:gd name="connsiteY5" fmla="*/ 232410 h 472109"/>
                    <a:gd name="connsiteX6" fmla="*/ 206382 w 250209"/>
                    <a:gd name="connsiteY6" fmla="*/ 0 h 472109"/>
                    <a:gd name="connsiteX0" fmla="*/ 207295 w 251122"/>
                    <a:gd name="connsiteY0" fmla="*/ 0 h 472109"/>
                    <a:gd name="connsiteX1" fmla="*/ 43465 w 251122"/>
                    <a:gd name="connsiteY1" fmla="*/ 198120 h 472109"/>
                    <a:gd name="connsiteX2" fmla="*/ 3460 w 251122"/>
                    <a:gd name="connsiteY2" fmla="*/ 400050 h 472109"/>
                    <a:gd name="connsiteX3" fmla="*/ 81565 w 251122"/>
                    <a:gd name="connsiteY3" fmla="*/ 470535 h 472109"/>
                    <a:gd name="connsiteX4" fmla="*/ 201580 w 251122"/>
                    <a:gd name="connsiteY4" fmla="*/ 426720 h 472109"/>
                    <a:gd name="connsiteX5" fmla="*/ 251110 w 251122"/>
                    <a:gd name="connsiteY5" fmla="*/ 232410 h 472109"/>
                    <a:gd name="connsiteX6" fmla="*/ 207295 w 251122"/>
                    <a:gd name="connsiteY6" fmla="*/ 0 h 472109"/>
                    <a:gd name="connsiteX0" fmla="*/ 207295 w 251122"/>
                    <a:gd name="connsiteY0" fmla="*/ 0 h 472109"/>
                    <a:gd name="connsiteX1" fmla="*/ 43465 w 251122"/>
                    <a:gd name="connsiteY1" fmla="*/ 198120 h 472109"/>
                    <a:gd name="connsiteX2" fmla="*/ 3460 w 251122"/>
                    <a:gd name="connsiteY2" fmla="*/ 400050 h 472109"/>
                    <a:gd name="connsiteX3" fmla="*/ 81565 w 251122"/>
                    <a:gd name="connsiteY3" fmla="*/ 470535 h 472109"/>
                    <a:gd name="connsiteX4" fmla="*/ 201580 w 251122"/>
                    <a:gd name="connsiteY4" fmla="*/ 426720 h 472109"/>
                    <a:gd name="connsiteX5" fmla="*/ 251110 w 251122"/>
                    <a:gd name="connsiteY5" fmla="*/ 238125 h 472109"/>
                    <a:gd name="connsiteX6" fmla="*/ 207295 w 251122"/>
                    <a:gd name="connsiteY6" fmla="*/ 0 h 472109"/>
                    <a:gd name="connsiteX0" fmla="*/ 207295 w 252256"/>
                    <a:gd name="connsiteY0" fmla="*/ 0 h 472109"/>
                    <a:gd name="connsiteX1" fmla="*/ 43465 w 252256"/>
                    <a:gd name="connsiteY1" fmla="*/ 198120 h 472109"/>
                    <a:gd name="connsiteX2" fmla="*/ 3460 w 252256"/>
                    <a:gd name="connsiteY2" fmla="*/ 400050 h 472109"/>
                    <a:gd name="connsiteX3" fmla="*/ 81565 w 252256"/>
                    <a:gd name="connsiteY3" fmla="*/ 470535 h 472109"/>
                    <a:gd name="connsiteX4" fmla="*/ 201580 w 252256"/>
                    <a:gd name="connsiteY4" fmla="*/ 426720 h 472109"/>
                    <a:gd name="connsiteX5" fmla="*/ 251110 w 252256"/>
                    <a:gd name="connsiteY5" fmla="*/ 238125 h 472109"/>
                    <a:gd name="connsiteX6" fmla="*/ 207295 w 252256"/>
                    <a:gd name="connsiteY6" fmla="*/ 0 h 47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2256" h="472109">
                      <a:moveTo>
                        <a:pt x="207295" y="0"/>
                      </a:moveTo>
                      <a:cubicBezTo>
                        <a:pt x="188245" y="34925"/>
                        <a:pt x="92677" y="131445"/>
                        <a:pt x="43465" y="198120"/>
                      </a:cubicBezTo>
                      <a:cubicBezTo>
                        <a:pt x="-5747" y="264795"/>
                        <a:pt x="-2890" y="354648"/>
                        <a:pt x="3460" y="400050"/>
                      </a:cubicBezTo>
                      <a:cubicBezTo>
                        <a:pt x="9810" y="445452"/>
                        <a:pt x="48545" y="466090"/>
                        <a:pt x="81565" y="470535"/>
                      </a:cubicBezTo>
                      <a:cubicBezTo>
                        <a:pt x="114585" y="474980"/>
                        <a:pt x="145700" y="472757"/>
                        <a:pt x="201580" y="426720"/>
                      </a:cubicBezTo>
                      <a:cubicBezTo>
                        <a:pt x="234600" y="363538"/>
                        <a:pt x="257777" y="334010"/>
                        <a:pt x="251110" y="238125"/>
                      </a:cubicBezTo>
                      <a:cubicBezTo>
                        <a:pt x="244443" y="142240"/>
                        <a:pt x="199675" y="88900"/>
                        <a:pt x="2072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D16393F-1394-FAE9-D100-FB04DD7891B9}"/>
                    </a:ext>
                  </a:extLst>
                </p:cNvPr>
                <p:cNvSpPr/>
                <p:nvPr/>
              </p:nvSpPr>
              <p:spPr>
                <a:xfrm rot="20599506" flipV="1">
                  <a:off x="4896564" y="4075693"/>
                  <a:ext cx="399302" cy="199776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41531 w 841531"/>
                    <a:gd name="connsiteY0" fmla="*/ 243775 h 356774"/>
                    <a:gd name="connsiteX1" fmla="*/ 632155 w 841531"/>
                    <a:gd name="connsiteY1" fmla="*/ 109859 h 356774"/>
                    <a:gd name="connsiteX2" fmla="*/ 383235 w 841531"/>
                    <a:gd name="connsiteY2" fmla="*/ 13339 h 356774"/>
                    <a:gd name="connsiteX3" fmla="*/ 113995 w 841531"/>
                    <a:gd name="connsiteY3" fmla="*/ 28579 h 356774"/>
                    <a:gd name="connsiteX4" fmla="*/ 4775 w 841531"/>
                    <a:gd name="connsiteY4" fmla="*/ 175899 h 356774"/>
                    <a:gd name="connsiteX5" fmla="*/ 42875 w 841531"/>
                    <a:gd name="connsiteY5" fmla="*/ 318139 h 356774"/>
                    <a:gd name="connsiteX6" fmla="*/ 187655 w 841531"/>
                    <a:gd name="connsiteY6" fmla="*/ 356239 h 356774"/>
                    <a:gd name="connsiteX7" fmla="*/ 416255 w 841531"/>
                    <a:gd name="connsiteY7" fmla="*/ 302899 h 356774"/>
                    <a:gd name="connsiteX8" fmla="*/ 621995 w 841531"/>
                    <a:gd name="connsiteY8" fmla="*/ 280039 h 356774"/>
                    <a:gd name="connsiteX9" fmla="*/ 841531 w 841531"/>
                    <a:gd name="connsiteY9" fmla="*/ 243775 h 356774"/>
                    <a:gd name="connsiteX0" fmla="*/ 841531 w 846492"/>
                    <a:gd name="connsiteY0" fmla="*/ 243775 h 356774"/>
                    <a:gd name="connsiteX1" fmla="*/ 632155 w 846492"/>
                    <a:gd name="connsiteY1" fmla="*/ 109859 h 356774"/>
                    <a:gd name="connsiteX2" fmla="*/ 383235 w 846492"/>
                    <a:gd name="connsiteY2" fmla="*/ 13339 h 356774"/>
                    <a:gd name="connsiteX3" fmla="*/ 113995 w 846492"/>
                    <a:gd name="connsiteY3" fmla="*/ 28579 h 356774"/>
                    <a:gd name="connsiteX4" fmla="*/ 4775 w 846492"/>
                    <a:gd name="connsiteY4" fmla="*/ 175899 h 356774"/>
                    <a:gd name="connsiteX5" fmla="*/ 42875 w 846492"/>
                    <a:gd name="connsiteY5" fmla="*/ 318139 h 356774"/>
                    <a:gd name="connsiteX6" fmla="*/ 187655 w 846492"/>
                    <a:gd name="connsiteY6" fmla="*/ 356239 h 356774"/>
                    <a:gd name="connsiteX7" fmla="*/ 416255 w 846492"/>
                    <a:gd name="connsiteY7" fmla="*/ 302899 h 356774"/>
                    <a:gd name="connsiteX8" fmla="*/ 841531 w 846492"/>
                    <a:gd name="connsiteY8" fmla="*/ 243775 h 356774"/>
                    <a:gd name="connsiteX0" fmla="*/ 841531 w 857284"/>
                    <a:gd name="connsiteY0" fmla="*/ 243775 h 356774"/>
                    <a:gd name="connsiteX1" fmla="*/ 632155 w 857284"/>
                    <a:gd name="connsiteY1" fmla="*/ 109859 h 356774"/>
                    <a:gd name="connsiteX2" fmla="*/ 383235 w 857284"/>
                    <a:gd name="connsiteY2" fmla="*/ 13339 h 356774"/>
                    <a:gd name="connsiteX3" fmla="*/ 113995 w 857284"/>
                    <a:gd name="connsiteY3" fmla="*/ 28579 h 356774"/>
                    <a:gd name="connsiteX4" fmla="*/ 4775 w 857284"/>
                    <a:gd name="connsiteY4" fmla="*/ 175899 h 356774"/>
                    <a:gd name="connsiteX5" fmla="*/ 42875 w 857284"/>
                    <a:gd name="connsiteY5" fmla="*/ 318139 h 356774"/>
                    <a:gd name="connsiteX6" fmla="*/ 187655 w 857284"/>
                    <a:gd name="connsiteY6" fmla="*/ 356239 h 356774"/>
                    <a:gd name="connsiteX7" fmla="*/ 841531 w 857284"/>
                    <a:gd name="connsiteY7" fmla="*/ 243775 h 356774"/>
                    <a:gd name="connsiteX0" fmla="*/ 841531 w 857282"/>
                    <a:gd name="connsiteY0" fmla="*/ 243775 h 356774"/>
                    <a:gd name="connsiteX1" fmla="*/ 632155 w 857282"/>
                    <a:gd name="connsiteY1" fmla="*/ 109859 h 356774"/>
                    <a:gd name="connsiteX2" fmla="*/ 383235 w 857282"/>
                    <a:gd name="connsiteY2" fmla="*/ 13339 h 356774"/>
                    <a:gd name="connsiteX3" fmla="*/ 113995 w 857282"/>
                    <a:gd name="connsiteY3" fmla="*/ 28579 h 356774"/>
                    <a:gd name="connsiteX4" fmla="*/ 4775 w 857282"/>
                    <a:gd name="connsiteY4" fmla="*/ 175899 h 356774"/>
                    <a:gd name="connsiteX5" fmla="*/ 42875 w 857282"/>
                    <a:gd name="connsiteY5" fmla="*/ 318139 h 356774"/>
                    <a:gd name="connsiteX6" fmla="*/ 187655 w 857282"/>
                    <a:gd name="connsiteY6" fmla="*/ 356239 h 356774"/>
                    <a:gd name="connsiteX7" fmla="*/ 841531 w 857282"/>
                    <a:gd name="connsiteY7" fmla="*/ 243775 h 356774"/>
                    <a:gd name="connsiteX0" fmla="*/ 841531 w 841530"/>
                    <a:gd name="connsiteY0" fmla="*/ 243775 h 356774"/>
                    <a:gd name="connsiteX1" fmla="*/ 632155 w 841530"/>
                    <a:gd name="connsiteY1" fmla="*/ 109859 h 356774"/>
                    <a:gd name="connsiteX2" fmla="*/ 383235 w 841530"/>
                    <a:gd name="connsiteY2" fmla="*/ 13339 h 356774"/>
                    <a:gd name="connsiteX3" fmla="*/ 113995 w 841530"/>
                    <a:gd name="connsiteY3" fmla="*/ 28579 h 356774"/>
                    <a:gd name="connsiteX4" fmla="*/ 4775 w 841530"/>
                    <a:gd name="connsiteY4" fmla="*/ 175899 h 356774"/>
                    <a:gd name="connsiteX5" fmla="*/ 42875 w 841530"/>
                    <a:gd name="connsiteY5" fmla="*/ 318139 h 356774"/>
                    <a:gd name="connsiteX6" fmla="*/ 187655 w 841530"/>
                    <a:gd name="connsiteY6" fmla="*/ 356239 h 356774"/>
                    <a:gd name="connsiteX7" fmla="*/ 841531 w 841530"/>
                    <a:gd name="connsiteY7" fmla="*/ 243775 h 356774"/>
                    <a:gd name="connsiteX0" fmla="*/ 841531 w 841532"/>
                    <a:gd name="connsiteY0" fmla="*/ 243775 h 356774"/>
                    <a:gd name="connsiteX1" fmla="*/ 632155 w 841532"/>
                    <a:gd name="connsiteY1" fmla="*/ 109859 h 356774"/>
                    <a:gd name="connsiteX2" fmla="*/ 383235 w 841532"/>
                    <a:gd name="connsiteY2" fmla="*/ 13339 h 356774"/>
                    <a:gd name="connsiteX3" fmla="*/ 113995 w 841532"/>
                    <a:gd name="connsiteY3" fmla="*/ 28579 h 356774"/>
                    <a:gd name="connsiteX4" fmla="*/ 4775 w 841532"/>
                    <a:gd name="connsiteY4" fmla="*/ 175899 h 356774"/>
                    <a:gd name="connsiteX5" fmla="*/ 42875 w 841532"/>
                    <a:gd name="connsiteY5" fmla="*/ 318139 h 356774"/>
                    <a:gd name="connsiteX6" fmla="*/ 187655 w 841532"/>
                    <a:gd name="connsiteY6" fmla="*/ 356239 h 356774"/>
                    <a:gd name="connsiteX7" fmla="*/ 841531 w 841532"/>
                    <a:gd name="connsiteY7" fmla="*/ 243775 h 356774"/>
                    <a:gd name="connsiteX0" fmla="*/ 741767 w 741767"/>
                    <a:gd name="connsiteY0" fmla="*/ 219832 h 362139"/>
                    <a:gd name="connsiteX1" fmla="*/ 632155 w 741767"/>
                    <a:gd name="connsiteY1" fmla="*/ 109859 h 362139"/>
                    <a:gd name="connsiteX2" fmla="*/ 383235 w 741767"/>
                    <a:gd name="connsiteY2" fmla="*/ 13339 h 362139"/>
                    <a:gd name="connsiteX3" fmla="*/ 113995 w 741767"/>
                    <a:gd name="connsiteY3" fmla="*/ 28579 h 362139"/>
                    <a:gd name="connsiteX4" fmla="*/ 4775 w 741767"/>
                    <a:gd name="connsiteY4" fmla="*/ 175899 h 362139"/>
                    <a:gd name="connsiteX5" fmla="*/ 42875 w 741767"/>
                    <a:gd name="connsiteY5" fmla="*/ 318139 h 362139"/>
                    <a:gd name="connsiteX6" fmla="*/ 187655 w 741767"/>
                    <a:gd name="connsiteY6" fmla="*/ 356239 h 362139"/>
                    <a:gd name="connsiteX7" fmla="*/ 741767 w 741767"/>
                    <a:gd name="connsiteY7" fmla="*/ 219832 h 362139"/>
                    <a:gd name="connsiteX0" fmla="*/ 741767 w 744336"/>
                    <a:gd name="connsiteY0" fmla="*/ 227207 h 369515"/>
                    <a:gd name="connsiteX1" fmla="*/ 383235 w 744336"/>
                    <a:gd name="connsiteY1" fmla="*/ 20714 h 369515"/>
                    <a:gd name="connsiteX2" fmla="*/ 113995 w 744336"/>
                    <a:gd name="connsiteY2" fmla="*/ 35954 h 369515"/>
                    <a:gd name="connsiteX3" fmla="*/ 4775 w 744336"/>
                    <a:gd name="connsiteY3" fmla="*/ 183274 h 369515"/>
                    <a:gd name="connsiteX4" fmla="*/ 42875 w 744336"/>
                    <a:gd name="connsiteY4" fmla="*/ 325514 h 369515"/>
                    <a:gd name="connsiteX5" fmla="*/ 187655 w 744336"/>
                    <a:gd name="connsiteY5" fmla="*/ 363614 h 369515"/>
                    <a:gd name="connsiteX6" fmla="*/ 741767 w 744336"/>
                    <a:gd name="connsiteY6" fmla="*/ 227207 h 369515"/>
                    <a:gd name="connsiteX0" fmla="*/ 709843 w 712650"/>
                    <a:gd name="connsiteY0" fmla="*/ 235746 h 369515"/>
                    <a:gd name="connsiteX1" fmla="*/ 383235 w 712650"/>
                    <a:gd name="connsiteY1" fmla="*/ 21272 h 369515"/>
                    <a:gd name="connsiteX2" fmla="*/ 113995 w 712650"/>
                    <a:gd name="connsiteY2" fmla="*/ 36512 h 369515"/>
                    <a:gd name="connsiteX3" fmla="*/ 4775 w 712650"/>
                    <a:gd name="connsiteY3" fmla="*/ 183832 h 369515"/>
                    <a:gd name="connsiteX4" fmla="*/ 42875 w 712650"/>
                    <a:gd name="connsiteY4" fmla="*/ 326072 h 369515"/>
                    <a:gd name="connsiteX5" fmla="*/ 187655 w 712650"/>
                    <a:gd name="connsiteY5" fmla="*/ 364172 h 369515"/>
                    <a:gd name="connsiteX6" fmla="*/ 709843 w 712650"/>
                    <a:gd name="connsiteY6" fmla="*/ 235746 h 369515"/>
                    <a:gd name="connsiteX0" fmla="*/ 709843 w 709842"/>
                    <a:gd name="connsiteY0" fmla="*/ 235746 h 369517"/>
                    <a:gd name="connsiteX1" fmla="*/ 383235 w 709842"/>
                    <a:gd name="connsiteY1" fmla="*/ 21272 h 369517"/>
                    <a:gd name="connsiteX2" fmla="*/ 113995 w 709842"/>
                    <a:gd name="connsiteY2" fmla="*/ 36512 h 369517"/>
                    <a:gd name="connsiteX3" fmla="*/ 4775 w 709842"/>
                    <a:gd name="connsiteY3" fmla="*/ 183832 h 369517"/>
                    <a:gd name="connsiteX4" fmla="*/ 42875 w 709842"/>
                    <a:gd name="connsiteY4" fmla="*/ 326072 h 369517"/>
                    <a:gd name="connsiteX5" fmla="*/ 187655 w 709842"/>
                    <a:gd name="connsiteY5" fmla="*/ 364172 h 369517"/>
                    <a:gd name="connsiteX6" fmla="*/ 709843 w 709842"/>
                    <a:gd name="connsiteY6" fmla="*/ 235746 h 369517"/>
                    <a:gd name="connsiteX0" fmla="*/ 709843 w 709844"/>
                    <a:gd name="connsiteY0" fmla="*/ 235746 h 369515"/>
                    <a:gd name="connsiteX1" fmla="*/ 383235 w 709844"/>
                    <a:gd name="connsiteY1" fmla="*/ 21272 h 369515"/>
                    <a:gd name="connsiteX2" fmla="*/ 113995 w 709844"/>
                    <a:gd name="connsiteY2" fmla="*/ 36512 h 369515"/>
                    <a:gd name="connsiteX3" fmla="*/ 4775 w 709844"/>
                    <a:gd name="connsiteY3" fmla="*/ 183832 h 369515"/>
                    <a:gd name="connsiteX4" fmla="*/ 42875 w 709844"/>
                    <a:gd name="connsiteY4" fmla="*/ 326072 h 369515"/>
                    <a:gd name="connsiteX5" fmla="*/ 187655 w 709844"/>
                    <a:gd name="connsiteY5" fmla="*/ 364172 h 369515"/>
                    <a:gd name="connsiteX6" fmla="*/ 709843 w 709844"/>
                    <a:gd name="connsiteY6" fmla="*/ 235746 h 369515"/>
                    <a:gd name="connsiteX0" fmla="*/ 721814 w 721814"/>
                    <a:gd name="connsiteY0" fmla="*/ 240016 h 369520"/>
                    <a:gd name="connsiteX1" fmla="*/ 383235 w 721814"/>
                    <a:gd name="connsiteY1" fmla="*/ 21552 h 369520"/>
                    <a:gd name="connsiteX2" fmla="*/ 113995 w 721814"/>
                    <a:gd name="connsiteY2" fmla="*/ 36792 h 369520"/>
                    <a:gd name="connsiteX3" fmla="*/ 4775 w 721814"/>
                    <a:gd name="connsiteY3" fmla="*/ 184112 h 369520"/>
                    <a:gd name="connsiteX4" fmla="*/ 42875 w 721814"/>
                    <a:gd name="connsiteY4" fmla="*/ 326352 h 369520"/>
                    <a:gd name="connsiteX5" fmla="*/ 187655 w 721814"/>
                    <a:gd name="connsiteY5" fmla="*/ 364452 h 369520"/>
                    <a:gd name="connsiteX6" fmla="*/ 721814 w 721814"/>
                    <a:gd name="connsiteY6" fmla="*/ 240016 h 369520"/>
                    <a:gd name="connsiteX0" fmla="*/ 737776 w 737776"/>
                    <a:gd name="connsiteY0" fmla="*/ 240016 h 369520"/>
                    <a:gd name="connsiteX1" fmla="*/ 383235 w 737776"/>
                    <a:gd name="connsiteY1" fmla="*/ 21552 h 369520"/>
                    <a:gd name="connsiteX2" fmla="*/ 113995 w 737776"/>
                    <a:gd name="connsiteY2" fmla="*/ 36792 h 369520"/>
                    <a:gd name="connsiteX3" fmla="*/ 4775 w 737776"/>
                    <a:gd name="connsiteY3" fmla="*/ 184112 h 369520"/>
                    <a:gd name="connsiteX4" fmla="*/ 42875 w 737776"/>
                    <a:gd name="connsiteY4" fmla="*/ 326352 h 369520"/>
                    <a:gd name="connsiteX5" fmla="*/ 187655 w 737776"/>
                    <a:gd name="connsiteY5" fmla="*/ 364452 h 369520"/>
                    <a:gd name="connsiteX6" fmla="*/ 737776 w 737776"/>
                    <a:gd name="connsiteY6" fmla="*/ 240016 h 369520"/>
                    <a:gd name="connsiteX0" fmla="*/ 737366 w 737366"/>
                    <a:gd name="connsiteY0" fmla="*/ 240016 h 368917"/>
                    <a:gd name="connsiteX1" fmla="*/ 382825 w 737366"/>
                    <a:gd name="connsiteY1" fmla="*/ 21552 h 368917"/>
                    <a:gd name="connsiteX2" fmla="*/ 113585 w 737366"/>
                    <a:gd name="connsiteY2" fmla="*/ 36792 h 368917"/>
                    <a:gd name="connsiteX3" fmla="*/ 4365 w 737366"/>
                    <a:gd name="connsiteY3" fmla="*/ 184112 h 368917"/>
                    <a:gd name="connsiteX4" fmla="*/ 42465 w 737366"/>
                    <a:gd name="connsiteY4" fmla="*/ 326352 h 368917"/>
                    <a:gd name="connsiteX5" fmla="*/ 231140 w 737366"/>
                    <a:gd name="connsiteY5" fmla="*/ 364452 h 368917"/>
                    <a:gd name="connsiteX6" fmla="*/ 737366 w 737366"/>
                    <a:gd name="connsiteY6" fmla="*/ 240016 h 368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7366" h="368917">
                      <a:moveTo>
                        <a:pt x="737366" y="240016"/>
                      </a:moveTo>
                      <a:cubicBezTo>
                        <a:pt x="594378" y="126998"/>
                        <a:pt x="486789" y="55423"/>
                        <a:pt x="382825" y="21552"/>
                      </a:cubicBezTo>
                      <a:cubicBezTo>
                        <a:pt x="278862" y="-12319"/>
                        <a:pt x="199522" y="-5541"/>
                        <a:pt x="113585" y="36792"/>
                      </a:cubicBezTo>
                      <a:cubicBezTo>
                        <a:pt x="27648" y="79125"/>
                        <a:pt x="16218" y="135852"/>
                        <a:pt x="4365" y="184112"/>
                      </a:cubicBezTo>
                      <a:cubicBezTo>
                        <a:pt x="-7488" y="232372"/>
                        <a:pt x="4669" y="296295"/>
                        <a:pt x="42465" y="326352"/>
                      </a:cubicBezTo>
                      <a:cubicBezTo>
                        <a:pt x="80261" y="356409"/>
                        <a:pt x="115323" y="378841"/>
                        <a:pt x="231140" y="364452"/>
                      </a:cubicBezTo>
                      <a:cubicBezTo>
                        <a:pt x="346957" y="350063"/>
                        <a:pt x="563519" y="165352"/>
                        <a:pt x="737366" y="2400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6FBDC1A7-A022-1440-5B53-4F02B097E459}"/>
                    </a:ext>
                  </a:extLst>
                </p:cNvPr>
                <p:cNvSpPr/>
                <p:nvPr/>
              </p:nvSpPr>
              <p:spPr>
                <a:xfrm rot="6498147" flipH="1">
                  <a:off x="4968819" y="3700200"/>
                  <a:ext cx="1034678" cy="537806"/>
                </a:xfrm>
                <a:custGeom>
                  <a:avLst/>
                  <a:gdLst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752795 w 1052781"/>
                    <a:gd name="connsiteY5" fmla="*/ 303626 h 534997"/>
                    <a:gd name="connsiteX6" fmla="*/ 599507 w 1052781"/>
                    <a:gd name="connsiteY6" fmla="*/ 184702 h 534997"/>
                    <a:gd name="connsiteX7" fmla="*/ 440180 w 1052781"/>
                    <a:gd name="connsiteY7" fmla="*/ 59768 h 534997"/>
                    <a:gd name="connsiteX8" fmla="*/ 303921 w 1052781"/>
                    <a:gd name="connsiteY8" fmla="*/ 10685 h 534997"/>
                    <a:gd name="connsiteX9" fmla="*/ 253068 w 1052781"/>
                    <a:gd name="connsiteY9" fmla="*/ 543 h 534997"/>
                    <a:gd name="connsiteX10" fmla="*/ 249202 w 1052781"/>
                    <a:gd name="connsiteY10" fmla="*/ 0 h 534997"/>
                    <a:gd name="connsiteX11" fmla="*/ 225862 w 1052781"/>
                    <a:gd name="connsiteY11" fmla="*/ 3853 h 534997"/>
                    <a:gd name="connsiteX12" fmla="*/ 162739 w 1052781"/>
                    <a:gd name="connsiteY12" fmla="*/ 25706 h 534997"/>
                    <a:gd name="connsiteX13" fmla="*/ 3643 w 1052781"/>
                    <a:gd name="connsiteY13" fmla="*/ 212033 h 534997"/>
                    <a:gd name="connsiteX14" fmla="*/ 79138 w 1052781"/>
                    <a:gd name="connsiteY14" fmla="*/ 400649 h 534997"/>
                    <a:gd name="connsiteX15" fmla="*/ 297427 w 1052781"/>
                    <a:gd name="connsiteY15" fmla="*/ 459405 h 534997"/>
                    <a:gd name="connsiteX16" fmla="*/ 499928 w 1052781"/>
                    <a:gd name="connsiteY16" fmla="*/ 392982 h 534997"/>
                    <a:gd name="connsiteX17" fmla="*/ 790269 w 1052781"/>
                    <a:gd name="connsiteY17" fmla="*/ 388936 h 534997"/>
                    <a:gd name="connsiteX18" fmla="*/ 1052766 w 1052781"/>
                    <a:gd name="connsiteY18" fmla="*/ 534997 h 534997"/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599507 w 1052781"/>
                    <a:gd name="connsiteY5" fmla="*/ 184702 h 534997"/>
                    <a:gd name="connsiteX6" fmla="*/ 440180 w 1052781"/>
                    <a:gd name="connsiteY6" fmla="*/ 59768 h 534997"/>
                    <a:gd name="connsiteX7" fmla="*/ 303921 w 1052781"/>
                    <a:gd name="connsiteY7" fmla="*/ 10685 h 534997"/>
                    <a:gd name="connsiteX8" fmla="*/ 253068 w 1052781"/>
                    <a:gd name="connsiteY8" fmla="*/ 543 h 534997"/>
                    <a:gd name="connsiteX9" fmla="*/ 249202 w 1052781"/>
                    <a:gd name="connsiteY9" fmla="*/ 0 h 534997"/>
                    <a:gd name="connsiteX10" fmla="*/ 225862 w 1052781"/>
                    <a:gd name="connsiteY10" fmla="*/ 3853 h 534997"/>
                    <a:gd name="connsiteX11" fmla="*/ 162739 w 1052781"/>
                    <a:gd name="connsiteY11" fmla="*/ 25706 h 534997"/>
                    <a:gd name="connsiteX12" fmla="*/ 3643 w 1052781"/>
                    <a:gd name="connsiteY12" fmla="*/ 212033 h 534997"/>
                    <a:gd name="connsiteX13" fmla="*/ 79138 w 1052781"/>
                    <a:gd name="connsiteY13" fmla="*/ 400649 h 534997"/>
                    <a:gd name="connsiteX14" fmla="*/ 297427 w 1052781"/>
                    <a:gd name="connsiteY14" fmla="*/ 459405 h 534997"/>
                    <a:gd name="connsiteX15" fmla="*/ 499928 w 1052781"/>
                    <a:gd name="connsiteY15" fmla="*/ 392982 h 534997"/>
                    <a:gd name="connsiteX16" fmla="*/ 790269 w 1052781"/>
                    <a:gd name="connsiteY16" fmla="*/ 388936 h 534997"/>
                    <a:gd name="connsiteX17" fmla="*/ 1052766 w 1052781"/>
                    <a:gd name="connsiteY17" fmla="*/ 534997 h 534997"/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599507 w 1052781"/>
                    <a:gd name="connsiteY5" fmla="*/ 184702 h 534997"/>
                    <a:gd name="connsiteX6" fmla="*/ 440180 w 1052781"/>
                    <a:gd name="connsiteY6" fmla="*/ 59768 h 534997"/>
                    <a:gd name="connsiteX7" fmla="*/ 303921 w 1052781"/>
                    <a:gd name="connsiteY7" fmla="*/ 10685 h 534997"/>
                    <a:gd name="connsiteX8" fmla="*/ 253068 w 1052781"/>
                    <a:gd name="connsiteY8" fmla="*/ 543 h 534997"/>
                    <a:gd name="connsiteX9" fmla="*/ 249202 w 1052781"/>
                    <a:gd name="connsiteY9" fmla="*/ 0 h 534997"/>
                    <a:gd name="connsiteX10" fmla="*/ 225862 w 1052781"/>
                    <a:gd name="connsiteY10" fmla="*/ 3853 h 534997"/>
                    <a:gd name="connsiteX11" fmla="*/ 162739 w 1052781"/>
                    <a:gd name="connsiteY11" fmla="*/ 25706 h 534997"/>
                    <a:gd name="connsiteX12" fmla="*/ 3643 w 1052781"/>
                    <a:gd name="connsiteY12" fmla="*/ 212033 h 534997"/>
                    <a:gd name="connsiteX13" fmla="*/ 79138 w 1052781"/>
                    <a:gd name="connsiteY13" fmla="*/ 400649 h 534997"/>
                    <a:gd name="connsiteX14" fmla="*/ 297427 w 1052781"/>
                    <a:gd name="connsiteY14" fmla="*/ 459405 h 534997"/>
                    <a:gd name="connsiteX15" fmla="*/ 499928 w 1052781"/>
                    <a:gd name="connsiteY15" fmla="*/ 392982 h 534997"/>
                    <a:gd name="connsiteX16" fmla="*/ 790269 w 1052781"/>
                    <a:gd name="connsiteY16" fmla="*/ 388936 h 534997"/>
                    <a:gd name="connsiteX17" fmla="*/ 1052766 w 1052781"/>
                    <a:gd name="connsiteY17" fmla="*/ 534997 h 534997"/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599507 w 1052781"/>
                    <a:gd name="connsiteY5" fmla="*/ 184702 h 534997"/>
                    <a:gd name="connsiteX6" fmla="*/ 440180 w 1052781"/>
                    <a:gd name="connsiteY6" fmla="*/ 59768 h 534997"/>
                    <a:gd name="connsiteX7" fmla="*/ 303921 w 1052781"/>
                    <a:gd name="connsiteY7" fmla="*/ 10685 h 534997"/>
                    <a:gd name="connsiteX8" fmla="*/ 253068 w 1052781"/>
                    <a:gd name="connsiteY8" fmla="*/ 543 h 534997"/>
                    <a:gd name="connsiteX9" fmla="*/ 249202 w 1052781"/>
                    <a:gd name="connsiteY9" fmla="*/ 0 h 534997"/>
                    <a:gd name="connsiteX10" fmla="*/ 225862 w 1052781"/>
                    <a:gd name="connsiteY10" fmla="*/ 3853 h 534997"/>
                    <a:gd name="connsiteX11" fmla="*/ 162739 w 1052781"/>
                    <a:gd name="connsiteY11" fmla="*/ 25706 h 534997"/>
                    <a:gd name="connsiteX12" fmla="*/ 3643 w 1052781"/>
                    <a:gd name="connsiteY12" fmla="*/ 212033 h 534997"/>
                    <a:gd name="connsiteX13" fmla="*/ 79138 w 1052781"/>
                    <a:gd name="connsiteY13" fmla="*/ 400649 h 534997"/>
                    <a:gd name="connsiteX14" fmla="*/ 297427 w 1052781"/>
                    <a:gd name="connsiteY14" fmla="*/ 459405 h 534997"/>
                    <a:gd name="connsiteX15" fmla="*/ 499928 w 1052781"/>
                    <a:gd name="connsiteY15" fmla="*/ 392982 h 534997"/>
                    <a:gd name="connsiteX16" fmla="*/ 790269 w 1052781"/>
                    <a:gd name="connsiteY16" fmla="*/ 388936 h 534997"/>
                    <a:gd name="connsiteX17" fmla="*/ 1052766 w 1052781"/>
                    <a:gd name="connsiteY17" fmla="*/ 534997 h 534997"/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599507 w 1052781"/>
                    <a:gd name="connsiteY5" fmla="*/ 184702 h 534997"/>
                    <a:gd name="connsiteX6" fmla="*/ 440180 w 1052781"/>
                    <a:gd name="connsiteY6" fmla="*/ 59768 h 534997"/>
                    <a:gd name="connsiteX7" fmla="*/ 303921 w 1052781"/>
                    <a:gd name="connsiteY7" fmla="*/ 10685 h 534997"/>
                    <a:gd name="connsiteX8" fmla="*/ 253068 w 1052781"/>
                    <a:gd name="connsiteY8" fmla="*/ 543 h 534997"/>
                    <a:gd name="connsiteX9" fmla="*/ 249202 w 1052781"/>
                    <a:gd name="connsiteY9" fmla="*/ 0 h 534997"/>
                    <a:gd name="connsiteX10" fmla="*/ 225862 w 1052781"/>
                    <a:gd name="connsiteY10" fmla="*/ 3853 h 534997"/>
                    <a:gd name="connsiteX11" fmla="*/ 162739 w 1052781"/>
                    <a:gd name="connsiteY11" fmla="*/ 25706 h 534997"/>
                    <a:gd name="connsiteX12" fmla="*/ 3643 w 1052781"/>
                    <a:gd name="connsiteY12" fmla="*/ 212033 h 534997"/>
                    <a:gd name="connsiteX13" fmla="*/ 79138 w 1052781"/>
                    <a:gd name="connsiteY13" fmla="*/ 400649 h 534997"/>
                    <a:gd name="connsiteX14" fmla="*/ 297427 w 1052781"/>
                    <a:gd name="connsiteY14" fmla="*/ 459405 h 534997"/>
                    <a:gd name="connsiteX15" fmla="*/ 499928 w 1052781"/>
                    <a:gd name="connsiteY15" fmla="*/ 392982 h 534997"/>
                    <a:gd name="connsiteX16" fmla="*/ 790269 w 1052781"/>
                    <a:gd name="connsiteY16" fmla="*/ 388936 h 534997"/>
                    <a:gd name="connsiteX17" fmla="*/ 1052766 w 1052781"/>
                    <a:gd name="connsiteY17" fmla="*/ 534997 h 534997"/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599507 w 1052781"/>
                    <a:gd name="connsiteY5" fmla="*/ 184702 h 534997"/>
                    <a:gd name="connsiteX6" fmla="*/ 440180 w 1052781"/>
                    <a:gd name="connsiteY6" fmla="*/ 59768 h 534997"/>
                    <a:gd name="connsiteX7" fmla="*/ 253068 w 1052781"/>
                    <a:gd name="connsiteY7" fmla="*/ 543 h 534997"/>
                    <a:gd name="connsiteX8" fmla="*/ 249202 w 1052781"/>
                    <a:gd name="connsiteY8" fmla="*/ 0 h 534997"/>
                    <a:gd name="connsiteX9" fmla="*/ 225862 w 1052781"/>
                    <a:gd name="connsiteY9" fmla="*/ 3853 h 534997"/>
                    <a:gd name="connsiteX10" fmla="*/ 162739 w 1052781"/>
                    <a:gd name="connsiteY10" fmla="*/ 25706 h 534997"/>
                    <a:gd name="connsiteX11" fmla="*/ 3643 w 1052781"/>
                    <a:gd name="connsiteY11" fmla="*/ 212033 h 534997"/>
                    <a:gd name="connsiteX12" fmla="*/ 79138 w 1052781"/>
                    <a:gd name="connsiteY12" fmla="*/ 400649 h 534997"/>
                    <a:gd name="connsiteX13" fmla="*/ 297427 w 1052781"/>
                    <a:gd name="connsiteY13" fmla="*/ 459405 h 534997"/>
                    <a:gd name="connsiteX14" fmla="*/ 499928 w 1052781"/>
                    <a:gd name="connsiteY14" fmla="*/ 392982 h 534997"/>
                    <a:gd name="connsiteX15" fmla="*/ 790269 w 1052781"/>
                    <a:gd name="connsiteY15" fmla="*/ 388936 h 534997"/>
                    <a:gd name="connsiteX16" fmla="*/ 1052766 w 1052781"/>
                    <a:gd name="connsiteY16" fmla="*/ 534997 h 534997"/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599507 w 1052781"/>
                    <a:gd name="connsiteY5" fmla="*/ 184702 h 534997"/>
                    <a:gd name="connsiteX6" fmla="*/ 440180 w 1052781"/>
                    <a:gd name="connsiteY6" fmla="*/ 59768 h 534997"/>
                    <a:gd name="connsiteX7" fmla="*/ 253068 w 1052781"/>
                    <a:gd name="connsiteY7" fmla="*/ 543 h 534997"/>
                    <a:gd name="connsiteX8" fmla="*/ 249202 w 1052781"/>
                    <a:gd name="connsiteY8" fmla="*/ 0 h 534997"/>
                    <a:gd name="connsiteX9" fmla="*/ 225862 w 1052781"/>
                    <a:gd name="connsiteY9" fmla="*/ 3853 h 534997"/>
                    <a:gd name="connsiteX10" fmla="*/ 162739 w 1052781"/>
                    <a:gd name="connsiteY10" fmla="*/ 25706 h 534997"/>
                    <a:gd name="connsiteX11" fmla="*/ 3643 w 1052781"/>
                    <a:gd name="connsiteY11" fmla="*/ 212033 h 534997"/>
                    <a:gd name="connsiteX12" fmla="*/ 79138 w 1052781"/>
                    <a:gd name="connsiteY12" fmla="*/ 400649 h 534997"/>
                    <a:gd name="connsiteX13" fmla="*/ 297427 w 1052781"/>
                    <a:gd name="connsiteY13" fmla="*/ 459405 h 534997"/>
                    <a:gd name="connsiteX14" fmla="*/ 499928 w 1052781"/>
                    <a:gd name="connsiteY14" fmla="*/ 392982 h 534997"/>
                    <a:gd name="connsiteX15" fmla="*/ 790269 w 1052781"/>
                    <a:gd name="connsiteY15" fmla="*/ 388936 h 534997"/>
                    <a:gd name="connsiteX16" fmla="*/ 1052766 w 1052781"/>
                    <a:gd name="connsiteY16" fmla="*/ 534997 h 534997"/>
                    <a:gd name="connsiteX0" fmla="*/ 1052766 w 1052781"/>
                    <a:gd name="connsiteY0" fmla="*/ 534454 h 534454"/>
                    <a:gd name="connsiteX1" fmla="*/ 1025506 w 1052781"/>
                    <a:gd name="connsiteY1" fmla="*/ 471627 h 534454"/>
                    <a:gd name="connsiteX2" fmla="*/ 1004146 w 1052781"/>
                    <a:gd name="connsiteY2" fmla="*/ 436224 h 534454"/>
                    <a:gd name="connsiteX3" fmla="*/ 953411 w 1052781"/>
                    <a:gd name="connsiteY3" fmla="*/ 405557 h 534454"/>
                    <a:gd name="connsiteX4" fmla="*/ 848041 w 1052781"/>
                    <a:gd name="connsiteY4" fmla="*/ 330574 h 534454"/>
                    <a:gd name="connsiteX5" fmla="*/ 599507 w 1052781"/>
                    <a:gd name="connsiteY5" fmla="*/ 184159 h 534454"/>
                    <a:gd name="connsiteX6" fmla="*/ 440180 w 1052781"/>
                    <a:gd name="connsiteY6" fmla="*/ 59225 h 534454"/>
                    <a:gd name="connsiteX7" fmla="*/ 253068 w 1052781"/>
                    <a:gd name="connsiteY7" fmla="*/ 0 h 534454"/>
                    <a:gd name="connsiteX8" fmla="*/ 225862 w 1052781"/>
                    <a:gd name="connsiteY8" fmla="*/ 3310 h 534454"/>
                    <a:gd name="connsiteX9" fmla="*/ 162739 w 1052781"/>
                    <a:gd name="connsiteY9" fmla="*/ 25163 h 534454"/>
                    <a:gd name="connsiteX10" fmla="*/ 3643 w 1052781"/>
                    <a:gd name="connsiteY10" fmla="*/ 211490 h 534454"/>
                    <a:gd name="connsiteX11" fmla="*/ 79138 w 1052781"/>
                    <a:gd name="connsiteY11" fmla="*/ 400106 h 534454"/>
                    <a:gd name="connsiteX12" fmla="*/ 297427 w 1052781"/>
                    <a:gd name="connsiteY12" fmla="*/ 458862 h 534454"/>
                    <a:gd name="connsiteX13" fmla="*/ 499928 w 1052781"/>
                    <a:gd name="connsiteY13" fmla="*/ 392439 h 534454"/>
                    <a:gd name="connsiteX14" fmla="*/ 790269 w 1052781"/>
                    <a:gd name="connsiteY14" fmla="*/ 388393 h 534454"/>
                    <a:gd name="connsiteX15" fmla="*/ 1052766 w 1052781"/>
                    <a:gd name="connsiteY15" fmla="*/ 534454 h 534454"/>
                    <a:gd name="connsiteX0" fmla="*/ 1052766 w 1052781"/>
                    <a:gd name="connsiteY0" fmla="*/ 531144 h 531144"/>
                    <a:gd name="connsiteX1" fmla="*/ 1025506 w 1052781"/>
                    <a:gd name="connsiteY1" fmla="*/ 468317 h 531144"/>
                    <a:gd name="connsiteX2" fmla="*/ 1004146 w 1052781"/>
                    <a:gd name="connsiteY2" fmla="*/ 432914 h 531144"/>
                    <a:gd name="connsiteX3" fmla="*/ 953411 w 1052781"/>
                    <a:gd name="connsiteY3" fmla="*/ 402247 h 531144"/>
                    <a:gd name="connsiteX4" fmla="*/ 848041 w 1052781"/>
                    <a:gd name="connsiteY4" fmla="*/ 327264 h 531144"/>
                    <a:gd name="connsiteX5" fmla="*/ 599507 w 1052781"/>
                    <a:gd name="connsiteY5" fmla="*/ 180849 h 531144"/>
                    <a:gd name="connsiteX6" fmla="*/ 440180 w 1052781"/>
                    <a:gd name="connsiteY6" fmla="*/ 55915 h 531144"/>
                    <a:gd name="connsiteX7" fmla="*/ 225862 w 1052781"/>
                    <a:gd name="connsiteY7" fmla="*/ 0 h 531144"/>
                    <a:gd name="connsiteX8" fmla="*/ 162739 w 1052781"/>
                    <a:gd name="connsiteY8" fmla="*/ 21853 h 531144"/>
                    <a:gd name="connsiteX9" fmla="*/ 3643 w 1052781"/>
                    <a:gd name="connsiteY9" fmla="*/ 208180 h 531144"/>
                    <a:gd name="connsiteX10" fmla="*/ 79138 w 1052781"/>
                    <a:gd name="connsiteY10" fmla="*/ 396796 h 531144"/>
                    <a:gd name="connsiteX11" fmla="*/ 297427 w 1052781"/>
                    <a:gd name="connsiteY11" fmla="*/ 455552 h 531144"/>
                    <a:gd name="connsiteX12" fmla="*/ 499928 w 1052781"/>
                    <a:gd name="connsiteY12" fmla="*/ 389129 h 531144"/>
                    <a:gd name="connsiteX13" fmla="*/ 790269 w 1052781"/>
                    <a:gd name="connsiteY13" fmla="*/ 385083 h 531144"/>
                    <a:gd name="connsiteX14" fmla="*/ 1052766 w 1052781"/>
                    <a:gd name="connsiteY14" fmla="*/ 531144 h 531144"/>
                    <a:gd name="connsiteX0" fmla="*/ 1052766 w 1052781"/>
                    <a:gd name="connsiteY0" fmla="*/ 518403 h 518403"/>
                    <a:gd name="connsiteX1" fmla="*/ 1025506 w 1052781"/>
                    <a:gd name="connsiteY1" fmla="*/ 455576 h 518403"/>
                    <a:gd name="connsiteX2" fmla="*/ 1004146 w 1052781"/>
                    <a:gd name="connsiteY2" fmla="*/ 420173 h 518403"/>
                    <a:gd name="connsiteX3" fmla="*/ 953411 w 1052781"/>
                    <a:gd name="connsiteY3" fmla="*/ 389506 h 518403"/>
                    <a:gd name="connsiteX4" fmla="*/ 848041 w 1052781"/>
                    <a:gd name="connsiteY4" fmla="*/ 314523 h 518403"/>
                    <a:gd name="connsiteX5" fmla="*/ 599507 w 1052781"/>
                    <a:gd name="connsiteY5" fmla="*/ 168108 h 518403"/>
                    <a:gd name="connsiteX6" fmla="*/ 440180 w 1052781"/>
                    <a:gd name="connsiteY6" fmla="*/ 43174 h 518403"/>
                    <a:gd name="connsiteX7" fmla="*/ 162739 w 1052781"/>
                    <a:gd name="connsiteY7" fmla="*/ 9112 h 518403"/>
                    <a:gd name="connsiteX8" fmla="*/ 3643 w 1052781"/>
                    <a:gd name="connsiteY8" fmla="*/ 195439 h 518403"/>
                    <a:gd name="connsiteX9" fmla="*/ 79138 w 1052781"/>
                    <a:gd name="connsiteY9" fmla="*/ 384055 h 518403"/>
                    <a:gd name="connsiteX10" fmla="*/ 297427 w 1052781"/>
                    <a:gd name="connsiteY10" fmla="*/ 442811 h 518403"/>
                    <a:gd name="connsiteX11" fmla="*/ 499928 w 1052781"/>
                    <a:gd name="connsiteY11" fmla="*/ 376388 h 518403"/>
                    <a:gd name="connsiteX12" fmla="*/ 790269 w 1052781"/>
                    <a:gd name="connsiteY12" fmla="*/ 372342 h 518403"/>
                    <a:gd name="connsiteX13" fmla="*/ 1052766 w 1052781"/>
                    <a:gd name="connsiteY13" fmla="*/ 518403 h 518403"/>
                    <a:gd name="connsiteX0" fmla="*/ 1052766 w 1052781"/>
                    <a:gd name="connsiteY0" fmla="*/ 519741 h 519741"/>
                    <a:gd name="connsiteX1" fmla="*/ 1025506 w 1052781"/>
                    <a:gd name="connsiteY1" fmla="*/ 456914 h 519741"/>
                    <a:gd name="connsiteX2" fmla="*/ 1004146 w 1052781"/>
                    <a:gd name="connsiteY2" fmla="*/ 421511 h 519741"/>
                    <a:gd name="connsiteX3" fmla="*/ 953411 w 1052781"/>
                    <a:gd name="connsiteY3" fmla="*/ 390844 h 519741"/>
                    <a:gd name="connsiteX4" fmla="*/ 848041 w 1052781"/>
                    <a:gd name="connsiteY4" fmla="*/ 315861 h 519741"/>
                    <a:gd name="connsiteX5" fmla="*/ 599507 w 1052781"/>
                    <a:gd name="connsiteY5" fmla="*/ 169446 h 519741"/>
                    <a:gd name="connsiteX6" fmla="*/ 435951 w 1052781"/>
                    <a:gd name="connsiteY6" fmla="*/ 39100 h 519741"/>
                    <a:gd name="connsiteX7" fmla="*/ 162739 w 1052781"/>
                    <a:gd name="connsiteY7" fmla="*/ 10450 h 519741"/>
                    <a:gd name="connsiteX8" fmla="*/ 3643 w 1052781"/>
                    <a:gd name="connsiteY8" fmla="*/ 196777 h 519741"/>
                    <a:gd name="connsiteX9" fmla="*/ 79138 w 1052781"/>
                    <a:gd name="connsiteY9" fmla="*/ 385393 h 519741"/>
                    <a:gd name="connsiteX10" fmla="*/ 297427 w 1052781"/>
                    <a:gd name="connsiteY10" fmla="*/ 444149 h 519741"/>
                    <a:gd name="connsiteX11" fmla="*/ 499928 w 1052781"/>
                    <a:gd name="connsiteY11" fmla="*/ 377726 h 519741"/>
                    <a:gd name="connsiteX12" fmla="*/ 790269 w 1052781"/>
                    <a:gd name="connsiteY12" fmla="*/ 373680 h 519741"/>
                    <a:gd name="connsiteX13" fmla="*/ 1052766 w 1052781"/>
                    <a:gd name="connsiteY13" fmla="*/ 519741 h 519741"/>
                    <a:gd name="connsiteX0" fmla="*/ 1052766 w 1052781"/>
                    <a:gd name="connsiteY0" fmla="*/ 521085 h 521085"/>
                    <a:gd name="connsiteX1" fmla="*/ 1025506 w 1052781"/>
                    <a:gd name="connsiteY1" fmla="*/ 458258 h 521085"/>
                    <a:gd name="connsiteX2" fmla="*/ 1004146 w 1052781"/>
                    <a:gd name="connsiteY2" fmla="*/ 422855 h 521085"/>
                    <a:gd name="connsiteX3" fmla="*/ 953411 w 1052781"/>
                    <a:gd name="connsiteY3" fmla="*/ 392188 h 521085"/>
                    <a:gd name="connsiteX4" fmla="*/ 848041 w 1052781"/>
                    <a:gd name="connsiteY4" fmla="*/ 317205 h 521085"/>
                    <a:gd name="connsiteX5" fmla="*/ 599507 w 1052781"/>
                    <a:gd name="connsiteY5" fmla="*/ 170790 h 521085"/>
                    <a:gd name="connsiteX6" fmla="*/ 435951 w 1052781"/>
                    <a:gd name="connsiteY6" fmla="*/ 40444 h 521085"/>
                    <a:gd name="connsiteX7" fmla="*/ 162739 w 1052781"/>
                    <a:gd name="connsiteY7" fmla="*/ 11794 h 521085"/>
                    <a:gd name="connsiteX8" fmla="*/ 3643 w 1052781"/>
                    <a:gd name="connsiteY8" fmla="*/ 198121 h 521085"/>
                    <a:gd name="connsiteX9" fmla="*/ 79138 w 1052781"/>
                    <a:gd name="connsiteY9" fmla="*/ 386737 h 521085"/>
                    <a:gd name="connsiteX10" fmla="*/ 297427 w 1052781"/>
                    <a:gd name="connsiteY10" fmla="*/ 445493 h 521085"/>
                    <a:gd name="connsiteX11" fmla="*/ 499928 w 1052781"/>
                    <a:gd name="connsiteY11" fmla="*/ 379070 h 521085"/>
                    <a:gd name="connsiteX12" fmla="*/ 790269 w 1052781"/>
                    <a:gd name="connsiteY12" fmla="*/ 375024 h 521085"/>
                    <a:gd name="connsiteX13" fmla="*/ 1052766 w 1052781"/>
                    <a:gd name="connsiteY13" fmla="*/ 521085 h 521085"/>
                    <a:gd name="connsiteX0" fmla="*/ 1052766 w 1052781"/>
                    <a:gd name="connsiteY0" fmla="*/ 524881 h 524881"/>
                    <a:gd name="connsiteX1" fmla="*/ 1025506 w 1052781"/>
                    <a:gd name="connsiteY1" fmla="*/ 462054 h 524881"/>
                    <a:gd name="connsiteX2" fmla="*/ 1004146 w 1052781"/>
                    <a:gd name="connsiteY2" fmla="*/ 426651 h 524881"/>
                    <a:gd name="connsiteX3" fmla="*/ 953411 w 1052781"/>
                    <a:gd name="connsiteY3" fmla="*/ 395984 h 524881"/>
                    <a:gd name="connsiteX4" fmla="*/ 848041 w 1052781"/>
                    <a:gd name="connsiteY4" fmla="*/ 321001 h 524881"/>
                    <a:gd name="connsiteX5" fmla="*/ 599507 w 1052781"/>
                    <a:gd name="connsiteY5" fmla="*/ 174586 h 524881"/>
                    <a:gd name="connsiteX6" fmla="*/ 415444 w 1052781"/>
                    <a:gd name="connsiteY6" fmla="*/ 33444 h 524881"/>
                    <a:gd name="connsiteX7" fmla="*/ 162739 w 1052781"/>
                    <a:gd name="connsiteY7" fmla="*/ 15590 h 524881"/>
                    <a:gd name="connsiteX8" fmla="*/ 3643 w 1052781"/>
                    <a:gd name="connsiteY8" fmla="*/ 201917 h 524881"/>
                    <a:gd name="connsiteX9" fmla="*/ 79138 w 1052781"/>
                    <a:gd name="connsiteY9" fmla="*/ 390533 h 524881"/>
                    <a:gd name="connsiteX10" fmla="*/ 297427 w 1052781"/>
                    <a:gd name="connsiteY10" fmla="*/ 449289 h 524881"/>
                    <a:gd name="connsiteX11" fmla="*/ 499928 w 1052781"/>
                    <a:gd name="connsiteY11" fmla="*/ 382866 h 524881"/>
                    <a:gd name="connsiteX12" fmla="*/ 790269 w 1052781"/>
                    <a:gd name="connsiteY12" fmla="*/ 378820 h 524881"/>
                    <a:gd name="connsiteX13" fmla="*/ 1052766 w 1052781"/>
                    <a:gd name="connsiteY13" fmla="*/ 524881 h 524881"/>
                    <a:gd name="connsiteX0" fmla="*/ 1052766 w 1052781"/>
                    <a:gd name="connsiteY0" fmla="*/ 529854 h 529854"/>
                    <a:gd name="connsiteX1" fmla="*/ 1025506 w 1052781"/>
                    <a:gd name="connsiteY1" fmla="*/ 467027 h 529854"/>
                    <a:gd name="connsiteX2" fmla="*/ 1004146 w 1052781"/>
                    <a:gd name="connsiteY2" fmla="*/ 431624 h 529854"/>
                    <a:gd name="connsiteX3" fmla="*/ 953411 w 1052781"/>
                    <a:gd name="connsiteY3" fmla="*/ 400957 h 529854"/>
                    <a:gd name="connsiteX4" fmla="*/ 848041 w 1052781"/>
                    <a:gd name="connsiteY4" fmla="*/ 325974 h 529854"/>
                    <a:gd name="connsiteX5" fmla="*/ 599507 w 1052781"/>
                    <a:gd name="connsiteY5" fmla="*/ 179559 h 529854"/>
                    <a:gd name="connsiteX6" fmla="*/ 415444 w 1052781"/>
                    <a:gd name="connsiteY6" fmla="*/ 38417 h 529854"/>
                    <a:gd name="connsiteX7" fmla="*/ 162739 w 1052781"/>
                    <a:gd name="connsiteY7" fmla="*/ 20563 h 529854"/>
                    <a:gd name="connsiteX8" fmla="*/ 3643 w 1052781"/>
                    <a:gd name="connsiteY8" fmla="*/ 206890 h 529854"/>
                    <a:gd name="connsiteX9" fmla="*/ 79138 w 1052781"/>
                    <a:gd name="connsiteY9" fmla="*/ 395506 h 529854"/>
                    <a:gd name="connsiteX10" fmla="*/ 297427 w 1052781"/>
                    <a:gd name="connsiteY10" fmla="*/ 454262 h 529854"/>
                    <a:gd name="connsiteX11" fmla="*/ 499928 w 1052781"/>
                    <a:gd name="connsiteY11" fmla="*/ 387839 h 529854"/>
                    <a:gd name="connsiteX12" fmla="*/ 790269 w 1052781"/>
                    <a:gd name="connsiteY12" fmla="*/ 383793 h 529854"/>
                    <a:gd name="connsiteX13" fmla="*/ 1052766 w 1052781"/>
                    <a:gd name="connsiteY13" fmla="*/ 529854 h 529854"/>
                    <a:gd name="connsiteX0" fmla="*/ 1052766 w 1052781"/>
                    <a:gd name="connsiteY0" fmla="*/ 523335 h 523335"/>
                    <a:gd name="connsiteX1" fmla="*/ 1025506 w 1052781"/>
                    <a:gd name="connsiteY1" fmla="*/ 460508 h 523335"/>
                    <a:gd name="connsiteX2" fmla="*/ 1004146 w 1052781"/>
                    <a:gd name="connsiteY2" fmla="*/ 425105 h 523335"/>
                    <a:gd name="connsiteX3" fmla="*/ 953411 w 1052781"/>
                    <a:gd name="connsiteY3" fmla="*/ 394438 h 523335"/>
                    <a:gd name="connsiteX4" fmla="*/ 848041 w 1052781"/>
                    <a:gd name="connsiteY4" fmla="*/ 319455 h 523335"/>
                    <a:gd name="connsiteX5" fmla="*/ 615187 w 1052781"/>
                    <a:gd name="connsiteY5" fmla="*/ 180233 h 523335"/>
                    <a:gd name="connsiteX6" fmla="*/ 415444 w 1052781"/>
                    <a:gd name="connsiteY6" fmla="*/ 31898 h 523335"/>
                    <a:gd name="connsiteX7" fmla="*/ 162739 w 1052781"/>
                    <a:gd name="connsiteY7" fmla="*/ 14044 h 523335"/>
                    <a:gd name="connsiteX8" fmla="*/ 3643 w 1052781"/>
                    <a:gd name="connsiteY8" fmla="*/ 200371 h 523335"/>
                    <a:gd name="connsiteX9" fmla="*/ 79138 w 1052781"/>
                    <a:gd name="connsiteY9" fmla="*/ 388987 h 523335"/>
                    <a:gd name="connsiteX10" fmla="*/ 297427 w 1052781"/>
                    <a:gd name="connsiteY10" fmla="*/ 447743 h 523335"/>
                    <a:gd name="connsiteX11" fmla="*/ 499928 w 1052781"/>
                    <a:gd name="connsiteY11" fmla="*/ 381320 h 523335"/>
                    <a:gd name="connsiteX12" fmla="*/ 790269 w 1052781"/>
                    <a:gd name="connsiteY12" fmla="*/ 377274 h 523335"/>
                    <a:gd name="connsiteX13" fmla="*/ 1052766 w 1052781"/>
                    <a:gd name="connsiteY13" fmla="*/ 523335 h 523335"/>
                    <a:gd name="connsiteX0" fmla="*/ 1052766 w 1052781"/>
                    <a:gd name="connsiteY0" fmla="*/ 523406 h 523406"/>
                    <a:gd name="connsiteX1" fmla="*/ 1025506 w 1052781"/>
                    <a:gd name="connsiteY1" fmla="*/ 460579 h 523406"/>
                    <a:gd name="connsiteX2" fmla="*/ 1004146 w 1052781"/>
                    <a:gd name="connsiteY2" fmla="*/ 425176 h 523406"/>
                    <a:gd name="connsiteX3" fmla="*/ 953411 w 1052781"/>
                    <a:gd name="connsiteY3" fmla="*/ 394509 h 523406"/>
                    <a:gd name="connsiteX4" fmla="*/ 848041 w 1052781"/>
                    <a:gd name="connsiteY4" fmla="*/ 319526 h 523406"/>
                    <a:gd name="connsiteX5" fmla="*/ 620613 w 1052781"/>
                    <a:gd name="connsiteY5" fmla="*/ 182099 h 523406"/>
                    <a:gd name="connsiteX6" fmla="*/ 415444 w 1052781"/>
                    <a:gd name="connsiteY6" fmla="*/ 31969 h 523406"/>
                    <a:gd name="connsiteX7" fmla="*/ 162739 w 1052781"/>
                    <a:gd name="connsiteY7" fmla="*/ 14115 h 523406"/>
                    <a:gd name="connsiteX8" fmla="*/ 3643 w 1052781"/>
                    <a:gd name="connsiteY8" fmla="*/ 200442 h 523406"/>
                    <a:gd name="connsiteX9" fmla="*/ 79138 w 1052781"/>
                    <a:gd name="connsiteY9" fmla="*/ 389058 h 523406"/>
                    <a:gd name="connsiteX10" fmla="*/ 297427 w 1052781"/>
                    <a:gd name="connsiteY10" fmla="*/ 447814 h 523406"/>
                    <a:gd name="connsiteX11" fmla="*/ 499928 w 1052781"/>
                    <a:gd name="connsiteY11" fmla="*/ 381391 h 523406"/>
                    <a:gd name="connsiteX12" fmla="*/ 790269 w 1052781"/>
                    <a:gd name="connsiteY12" fmla="*/ 377345 h 523406"/>
                    <a:gd name="connsiteX13" fmla="*/ 1052766 w 1052781"/>
                    <a:gd name="connsiteY13" fmla="*/ 523406 h 523406"/>
                    <a:gd name="connsiteX0" fmla="*/ 1052766 w 1052781"/>
                    <a:gd name="connsiteY0" fmla="*/ 533221 h 533221"/>
                    <a:gd name="connsiteX1" fmla="*/ 1025506 w 1052781"/>
                    <a:gd name="connsiteY1" fmla="*/ 470394 h 533221"/>
                    <a:gd name="connsiteX2" fmla="*/ 1004146 w 1052781"/>
                    <a:gd name="connsiteY2" fmla="*/ 434991 h 533221"/>
                    <a:gd name="connsiteX3" fmla="*/ 953411 w 1052781"/>
                    <a:gd name="connsiteY3" fmla="*/ 404324 h 533221"/>
                    <a:gd name="connsiteX4" fmla="*/ 848041 w 1052781"/>
                    <a:gd name="connsiteY4" fmla="*/ 329341 h 533221"/>
                    <a:gd name="connsiteX5" fmla="*/ 620613 w 1052781"/>
                    <a:gd name="connsiteY5" fmla="*/ 191914 h 533221"/>
                    <a:gd name="connsiteX6" fmla="*/ 382262 w 1052781"/>
                    <a:gd name="connsiteY6" fmla="*/ 20776 h 533221"/>
                    <a:gd name="connsiteX7" fmla="*/ 162739 w 1052781"/>
                    <a:gd name="connsiteY7" fmla="*/ 23930 h 533221"/>
                    <a:gd name="connsiteX8" fmla="*/ 3643 w 1052781"/>
                    <a:gd name="connsiteY8" fmla="*/ 210257 h 533221"/>
                    <a:gd name="connsiteX9" fmla="*/ 79138 w 1052781"/>
                    <a:gd name="connsiteY9" fmla="*/ 398873 h 533221"/>
                    <a:gd name="connsiteX10" fmla="*/ 297427 w 1052781"/>
                    <a:gd name="connsiteY10" fmla="*/ 457629 h 533221"/>
                    <a:gd name="connsiteX11" fmla="*/ 499928 w 1052781"/>
                    <a:gd name="connsiteY11" fmla="*/ 391206 h 533221"/>
                    <a:gd name="connsiteX12" fmla="*/ 790269 w 1052781"/>
                    <a:gd name="connsiteY12" fmla="*/ 387160 h 533221"/>
                    <a:gd name="connsiteX13" fmla="*/ 1052766 w 1052781"/>
                    <a:gd name="connsiteY13" fmla="*/ 533221 h 533221"/>
                    <a:gd name="connsiteX0" fmla="*/ 1052766 w 1052781"/>
                    <a:gd name="connsiteY0" fmla="*/ 533221 h 533221"/>
                    <a:gd name="connsiteX1" fmla="*/ 1025506 w 1052781"/>
                    <a:gd name="connsiteY1" fmla="*/ 470394 h 533221"/>
                    <a:gd name="connsiteX2" fmla="*/ 953411 w 1052781"/>
                    <a:gd name="connsiteY2" fmla="*/ 404324 h 533221"/>
                    <a:gd name="connsiteX3" fmla="*/ 848041 w 1052781"/>
                    <a:gd name="connsiteY3" fmla="*/ 329341 h 533221"/>
                    <a:gd name="connsiteX4" fmla="*/ 620613 w 1052781"/>
                    <a:gd name="connsiteY4" fmla="*/ 191914 h 533221"/>
                    <a:gd name="connsiteX5" fmla="*/ 382262 w 1052781"/>
                    <a:gd name="connsiteY5" fmla="*/ 20776 h 533221"/>
                    <a:gd name="connsiteX6" fmla="*/ 162739 w 1052781"/>
                    <a:gd name="connsiteY6" fmla="*/ 23930 h 533221"/>
                    <a:gd name="connsiteX7" fmla="*/ 3643 w 1052781"/>
                    <a:gd name="connsiteY7" fmla="*/ 210257 h 533221"/>
                    <a:gd name="connsiteX8" fmla="*/ 79138 w 1052781"/>
                    <a:gd name="connsiteY8" fmla="*/ 398873 h 533221"/>
                    <a:gd name="connsiteX9" fmla="*/ 297427 w 1052781"/>
                    <a:gd name="connsiteY9" fmla="*/ 457629 h 533221"/>
                    <a:gd name="connsiteX10" fmla="*/ 499928 w 1052781"/>
                    <a:gd name="connsiteY10" fmla="*/ 391206 h 533221"/>
                    <a:gd name="connsiteX11" fmla="*/ 790269 w 1052781"/>
                    <a:gd name="connsiteY11" fmla="*/ 387160 h 533221"/>
                    <a:gd name="connsiteX12" fmla="*/ 1052766 w 1052781"/>
                    <a:gd name="connsiteY12" fmla="*/ 533221 h 533221"/>
                    <a:gd name="connsiteX0" fmla="*/ 1052766 w 1057702"/>
                    <a:gd name="connsiteY0" fmla="*/ 533221 h 533282"/>
                    <a:gd name="connsiteX1" fmla="*/ 953411 w 1057702"/>
                    <a:gd name="connsiteY1" fmla="*/ 404324 h 533282"/>
                    <a:gd name="connsiteX2" fmla="*/ 848041 w 1057702"/>
                    <a:gd name="connsiteY2" fmla="*/ 329341 h 533282"/>
                    <a:gd name="connsiteX3" fmla="*/ 620613 w 1057702"/>
                    <a:gd name="connsiteY3" fmla="*/ 191914 h 533282"/>
                    <a:gd name="connsiteX4" fmla="*/ 382262 w 1057702"/>
                    <a:gd name="connsiteY4" fmla="*/ 20776 h 533282"/>
                    <a:gd name="connsiteX5" fmla="*/ 162739 w 1057702"/>
                    <a:gd name="connsiteY5" fmla="*/ 23930 h 533282"/>
                    <a:gd name="connsiteX6" fmla="*/ 3643 w 1057702"/>
                    <a:gd name="connsiteY6" fmla="*/ 210257 h 533282"/>
                    <a:gd name="connsiteX7" fmla="*/ 79138 w 1057702"/>
                    <a:gd name="connsiteY7" fmla="*/ 398873 h 533282"/>
                    <a:gd name="connsiteX8" fmla="*/ 297427 w 1057702"/>
                    <a:gd name="connsiteY8" fmla="*/ 457629 h 533282"/>
                    <a:gd name="connsiteX9" fmla="*/ 499928 w 1057702"/>
                    <a:gd name="connsiteY9" fmla="*/ 391206 h 533282"/>
                    <a:gd name="connsiteX10" fmla="*/ 790269 w 1057702"/>
                    <a:gd name="connsiteY10" fmla="*/ 387160 h 533282"/>
                    <a:gd name="connsiteX11" fmla="*/ 1052766 w 1057702"/>
                    <a:gd name="connsiteY11" fmla="*/ 533221 h 533282"/>
                    <a:gd name="connsiteX0" fmla="*/ 1052766 w 1059955"/>
                    <a:gd name="connsiteY0" fmla="*/ 533221 h 533282"/>
                    <a:gd name="connsiteX1" fmla="*/ 989556 w 1059955"/>
                    <a:gd name="connsiteY1" fmla="*/ 404242 h 533282"/>
                    <a:gd name="connsiteX2" fmla="*/ 848041 w 1059955"/>
                    <a:gd name="connsiteY2" fmla="*/ 329341 h 533282"/>
                    <a:gd name="connsiteX3" fmla="*/ 620613 w 1059955"/>
                    <a:gd name="connsiteY3" fmla="*/ 191914 h 533282"/>
                    <a:gd name="connsiteX4" fmla="*/ 382262 w 1059955"/>
                    <a:gd name="connsiteY4" fmla="*/ 20776 h 533282"/>
                    <a:gd name="connsiteX5" fmla="*/ 162739 w 1059955"/>
                    <a:gd name="connsiteY5" fmla="*/ 23930 h 533282"/>
                    <a:gd name="connsiteX6" fmla="*/ 3643 w 1059955"/>
                    <a:gd name="connsiteY6" fmla="*/ 210257 h 533282"/>
                    <a:gd name="connsiteX7" fmla="*/ 79138 w 1059955"/>
                    <a:gd name="connsiteY7" fmla="*/ 398873 h 533282"/>
                    <a:gd name="connsiteX8" fmla="*/ 297427 w 1059955"/>
                    <a:gd name="connsiteY8" fmla="*/ 457629 h 533282"/>
                    <a:gd name="connsiteX9" fmla="*/ 499928 w 1059955"/>
                    <a:gd name="connsiteY9" fmla="*/ 391206 h 533282"/>
                    <a:gd name="connsiteX10" fmla="*/ 790269 w 1059955"/>
                    <a:gd name="connsiteY10" fmla="*/ 387160 h 533282"/>
                    <a:gd name="connsiteX11" fmla="*/ 1052766 w 1059955"/>
                    <a:gd name="connsiteY11" fmla="*/ 533221 h 533282"/>
                    <a:gd name="connsiteX0" fmla="*/ 1048634 w 1056211"/>
                    <a:gd name="connsiteY0" fmla="*/ 569977 h 570021"/>
                    <a:gd name="connsiteX1" fmla="*/ 989556 w 1056211"/>
                    <a:gd name="connsiteY1" fmla="*/ 404242 h 570021"/>
                    <a:gd name="connsiteX2" fmla="*/ 848041 w 1056211"/>
                    <a:gd name="connsiteY2" fmla="*/ 329341 h 570021"/>
                    <a:gd name="connsiteX3" fmla="*/ 620613 w 1056211"/>
                    <a:gd name="connsiteY3" fmla="*/ 191914 h 570021"/>
                    <a:gd name="connsiteX4" fmla="*/ 382262 w 1056211"/>
                    <a:gd name="connsiteY4" fmla="*/ 20776 h 570021"/>
                    <a:gd name="connsiteX5" fmla="*/ 162739 w 1056211"/>
                    <a:gd name="connsiteY5" fmla="*/ 23930 h 570021"/>
                    <a:gd name="connsiteX6" fmla="*/ 3643 w 1056211"/>
                    <a:gd name="connsiteY6" fmla="*/ 210257 h 570021"/>
                    <a:gd name="connsiteX7" fmla="*/ 79138 w 1056211"/>
                    <a:gd name="connsiteY7" fmla="*/ 398873 h 570021"/>
                    <a:gd name="connsiteX8" fmla="*/ 297427 w 1056211"/>
                    <a:gd name="connsiteY8" fmla="*/ 457629 h 570021"/>
                    <a:gd name="connsiteX9" fmla="*/ 499928 w 1056211"/>
                    <a:gd name="connsiteY9" fmla="*/ 391206 h 570021"/>
                    <a:gd name="connsiteX10" fmla="*/ 790269 w 1056211"/>
                    <a:gd name="connsiteY10" fmla="*/ 387160 h 570021"/>
                    <a:gd name="connsiteX11" fmla="*/ 1048634 w 1056211"/>
                    <a:gd name="connsiteY11" fmla="*/ 569977 h 570021"/>
                    <a:gd name="connsiteX0" fmla="*/ 1048634 w 1059113"/>
                    <a:gd name="connsiteY0" fmla="*/ 569977 h 570022"/>
                    <a:gd name="connsiteX1" fmla="*/ 1011246 w 1059113"/>
                    <a:gd name="connsiteY1" fmla="*/ 405397 h 570022"/>
                    <a:gd name="connsiteX2" fmla="*/ 848041 w 1059113"/>
                    <a:gd name="connsiteY2" fmla="*/ 329341 h 570022"/>
                    <a:gd name="connsiteX3" fmla="*/ 620613 w 1059113"/>
                    <a:gd name="connsiteY3" fmla="*/ 191914 h 570022"/>
                    <a:gd name="connsiteX4" fmla="*/ 382262 w 1059113"/>
                    <a:gd name="connsiteY4" fmla="*/ 20776 h 570022"/>
                    <a:gd name="connsiteX5" fmla="*/ 162739 w 1059113"/>
                    <a:gd name="connsiteY5" fmla="*/ 23930 h 570022"/>
                    <a:gd name="connsiteX6" fmla="*/ 3643 w 1059113"/>
                    <a:gd name="connsiteY6" fmla="*/ 210257 h 570022"/>
                    <a:gd name="connsiteX7" fmla="*/ 79138 w 1059113"/>
                    <a:gd name="connsiteY7" fmla="*/ 398873 h 570022"/>
                    <a:gd name="connsiteX8" fmla="*/ 297427 w 1059113"/>
                    <a:gd name="connsiteY8" fmla="*/ 457629 h 570022"/>
                    <a:gd name="connsiteX9" fmla="*/ 499928 w 1059113"/>
                    <a:gd name="connsiteY9" fmla="*/ 391206 h 570022"/>
                    <a:gd name="connsiteX10" fmla="*/ 790269 w 1059113"/>
                    <a:gd name="connsiteY10" fmla="*/ 387160 h 570022"/>
                    <a:gd name="connsiteX11" fmla="*/ 1048634 w 1059113"/>
                    <a:gd name="connsiteY11" fmla="*/ 569977 h 570022"/>
                    <a:gd name="connsiteX0" fmla="*/ 1048634 w 1053166"/>
                    <a:gd name="connsiteY0" fmla="*/ 569977 h 570025"/>
                    <a:gd name="connsiteX1" fmla="*/ 1011246 w 1053166"/>
                    <a:gd name="connsiteY1" fmla="*/ 405397 h 570025"/>
                    <a:gd name="connsiteX2" fmla="*/ 848041 w 1053166"/>
                    <a:gd name="connsiteY2" fmla="*/ 329341 h 570025"/>
                    <a:gd name="connsiteX3" fmla="*/ 620613 w 1053166"/>
                    <a:gd name="connsiteY3" fmla="*/ 191914 h 570025"/>
                    <a:gd name="connsiteX4" fmla="*/ 382262 w 1053166"/>
                    <a:gd name="connsiteY4" fmla="*/ 20776 h 570025"/>
                    <a:gd name="connsiteX5" fmla="*/ 162739 w 1053166"/>
                    <a:gd name="connsiteY5" fmla="*/ 23930 h 570025"/>
                    <a:gd name="connsiteX6" fmla="*/ 3643 w 1053166"/>
                    <a:gd name="connsiteY6" fmla="*/ 210257 h 570025"/>
                    <a:gd name="connsiteX7" fmla="*/ 79138 w 1053166"/>
                    <a:gd name="connsiteY7" fmla="*/ 398873 h 570025"/>
                    <a:gd name="connsiteX8" fmla="*/ 297427 w 1053166"/>
                    <a:gd name="connsiteY8" fmla="*/ 457629 h 570025"/>
                    <a:gd name="connsiteX9" fmla="*/ 499928 w 1053166"/>
                    <a:gd name="connsiteY9" fmla="*/ 391206 h 570025"/>
                    <a:gd name="connsiteX10" fmla="*/ 790269 w 1053166"/>
                    <a:gd name="connsiteY10" fmla="*/ 387160 h 570025"/>
                    <a:gd name="connsiteX11" fmla="*/ 1048634 w 1053166"/>
                    <a:gd name="connsiteY11" fmla="*/ 569977 h 570025"/>
                    <a:gd name="connsiteX0" fmla="*/ 1056509 w 1060764"/>
                    <a:gd name="connsiteY0" fmla="*/ 588634 h 588676"/>
                    <a:gd name="connsiteX1" fmla="*/ 1011246 w 1060764"/>
                    <a:gd name="connsiteY1" fmla="*/ 405397 h 588676"/>
                    <a:gd name="connsiteX2" fmla="*/ 848041 w 1060764"/>
                    <a:gd name="connsiteY2" fmla="*/ 329341 h 588676"/>
                    <a:gd name="connsiteX3" fmla="*/ 620613 w 1060764"/>
                    <a:gd name="connsiteY3" fmla="*/ 191914 h 588676"/>
                    <a:gd name="connsiteX4" fmla="*/ 382262 w 1060764"/>
                    <a:gd name="connsiteY4" fmla="*/ 20776 h 588676"/>
                    <a:gd name="connsiteX5" fmla="*/ 162739 w 1060764"/>
                    <a:gd name="connsiteY5" fmla="*/ 23930 h 588676"/>
                    <a:gd name="connsiteX6" fmla="*/ 3643 w 1060764"/>
                    <a:gd name="connsiteY6" fmla="*/ 210257 h 588676"/>
                    <a:gd name="connsiteX7" fmla="*/ 79138 w 1060764"/>
                    <a:gd name="connsiteY7" fmla="*/ 398873 h 588676"/>
                    <a:gd name="connsiteX8" fmla="*/ 297427 w 1060764"/>
                    <a:gd name="connsiteY8" fmla="*/ 457629 h 588676"/>
                    <a:gd name="connsiteX9" fmla="*/ 499928 w 1060764"/>
                    <a:gd name="connsiteY9" fmla="*/ 391206 h 588676"/>
                    <a:gd name="connsiteX10" fmla="*/ 790269 w 1060764"/>
                    <a:gd name="connsiteY10" fmla="*/ 387160 h 588676"/>
                    <a:gd name="connsiteX11" fmla="*/ 1056509 w 1060764"/>
                    <a:gd name="connsiteY11" fmla="*/ 588634 h 588676"/>
                    <a:gd name="connsiteX0" fmla="*/ 1056509 w 1060764"/>
                    <a:gd name="connsiteY0" fmla="*/ 588634 h 588676"/>
                    <a:gd name="connsiteX1" fmla="*/ 1011246 w 1060764"/>
                    <a:gd name="connsiteY1" fmla="*/ 405397 h 588676"/>
                    <a:gd name="connsiteX2" fmla="*/ 848041 w 1060764"/>
                    <a:gd name="connsiteY2" fmla="*/ 329341 h 588676"/>
                    <a:gd name="connsiteX3" fmla="*/ 620613 w 1060764"/>
                    <a:gd name="connsiteY3" fmla="*/ 191914 h 588676"/>
                    <a:gd name="connsiteX4" fmla="*/ 382262 w 1060764"/>
                    <a:gd name="connsiteY4" fmla="*/ 20776 h 588676"/>
                    <a:gd name="connsiteX5" fmla="*/ 162739 w 1060764"/>
                    <a:gd name="connsiteY5" fmla="*/ 23930 h 588676"/>
                    <a:gd name="connsiteX6" fmla="*/ 3643 w 1060764"/>
                    <a:gd name="connsiteY6" fmla="*/ 210257 h 588676"/>
                    <a:gd name="connsiteX7" fmla="*/ 79138 w 1060764"/>
                    <a:gd name="connsiteY7" fmla="*/ 398873 h 588676"/>
                    <a:gd name="connsiteX8" fmla="*/ 297427 w 1060764"/>
                    <a:gd name="connsiteY8" fmla="*/ 457629 h 588676"/>
                    <a:gd name="connsiteX9" fmla="*/ 484861 w 1060764"/>
                    <a:gd name="connsiteY9" fmla="*/ 388229 h 588676"/>
                    <a:gd name="connsiteX10" fmla="*/ 790269 w 1060764"/>
                    <a:gd name="connsiteY10" fmla="*/ 387160 h 588676"/>
                    <a:gd name="connsiteX11" fmla="*/ 1056509 w 1060764"/>
                    <a:gd name="connsiteY11" fmla="*/ 588634 h 588676"/>
                    <a:gd name="connsiteX0" fmla="*/ 1056509 w 1060764"/>
                    <a:gd name="connsiteY0" fmla="*/ 588634 h 588676"/>
                    <a:gd name="connsiteX1" fmla="*/ 1011246 w 1060764"/>
                    <a:gd name="connsiteY1" fmla="*/ 405397 h 588676"/>
                    <a:gd name="connsiteX2" fmla="*/ 848041 w 1060764"/>
                    <a:gd name="connsiteY2" fmla="*/ 329341 h 588676"/>
                    <a:gd name="connsiteX3" fmla="*/ 620613 w 1060764"/>
                    <a:gd name="connsiteY3" fmla="*/ 191914 h 588676"/>
                    <a:gd name="connsiteX4" fmla="*/ 382262 w 1060764"/>
                    <a:gd name="connsiteY4" fmla="*/ 20776 h 588676"/>
                    <a:gd name="connsiteX5" fmla="*/ 162739 w 1060764"/>
                    <a:gd name="connsiteY5" fmla="*/ 23930 h 588676"/>
                    <a:gd name="connsiteX6" fmla="*/ 3643 w 1060764"/>
                    <a:gd name="connsiteY6" fmla="*/ 210257 h 588676"/>
                    <a:gd name="connsiteX7" fmla="*/ 79138 w 1060764"/>
                    <a:gd name="connsiteY7" fmla="*/ 398873 h 588676"/>
                    <a:gd name="connsiteX8" fmla="*/ 297427 w 1060764"/>
                    <a:gd name="connsiteY8" fmla="*/ 457629 h 588676"/>
                    <a:gd name="connsiteX9" fmla="*/ 484861 w 1060764"/>
                    <a:gd name="connsiteY9" fmla="*/ 388229 h 588676"/>
                    <a:gd name="connsiteX10" fmla="*/ 790269 w 1060764"/>
                    <a:gd name="connsiteY10" fmla="*/ 387160 h 588676"/>
                    <a:gd name="connsiteX11" fmla="*/ 1056509 w 1060764"/>
                    <a:gd name="connsiteY11" fmla="*/ 588634 h 588676"/>
                    <a:gd name="connsiteX0" fmla="*/ 1056509 w 1056964"/>
                    <a:gd name="connsiteY0" fmla="*/ 588634 h 588634"/>
                    <a:gd name="connsiteX1" fmla="*/ 848041 w 1056964"/>
                    <a:gd name="connsiteY1" fmla="*/ 329341 h 588634"/>
                    <a:gd name="connsiteX2" fmla="*/ 620613 w 1056964"/>
                    <a:gd name="connsiteY2" fmla="*/ 191914 h 588634"/>
                    <a:gd name="connsiteX3" fmla="*/ 382262 w 1056964"/>
                    <a:gd name="connsiteY3" fmla="*/ 20776 h 588634"/>
                    <a:gd name="connsiteX4" fmla="*/ 162739 w 1056964"/>
                    <a:gd name="connsiteY4" fmla="*/ 23930 h 588634"/>
                    <a:gd name="connsiteX5" fmla="*/ 3643 w 1056964"/>
                    <a:gd name="connsiteY5" fmla="*/ 210257 h 588634"/>
                    <a:gd name="connsiteX6" fmla="*/ 79138 w 1056964"/>
                    <a:gd name="connsiteY6" fmla="*/ 398873 h 588634"/>
                    <a:gd name="connsiteX7" fmla="*/ 297427 w 1056964"/>
                    <a:gd name="connsiteY7" fmla="*/ 457629 h 588634"/>
                    <a:gd name="connsiteX8" fmla="*/ 484861 w 1056964"/>
                    <a:gd name="connsiteY8" fmla="*/ 388229 h 588634"/>
                    <a:gd name="connsiteX9" fmla="*/ 790269 w 1056964"/>
                    <a:gd name="connsiteY9" fmla="*/ 387160 h 588634"/>
                    <a:gd name="connsiteX10" fmla="*/ 1056509 w 1056964"/>
                    <a:gd name="connsiteY10" fmla="*/ 588634 h 588634"/>
                    <a:gd name="connsiteX0" fmla="*/ 1056509 w 1056509"/>
                    <a:gd name="connsiteY0" fmla="*/ 588634 h 588634"/>
                    <a:gd name="connsiteX1" fmla="*/ 620613 w 1056509"/>
                    <a:gd name="connsiteY1" fmla="*/ 191914 h 588634"/>
                    <a:gd name="connsiteX2" fmla="*/ 382262 w 1056509"/>
                    <a:gd name="connsiteY2" fmla="*/ 20776 h 588634"/>
                    <a:gd name="connsiteX3" fmla="*/ 162739 w 1056509"/>
                    <a:gd name="connsiteY3" fmla="*/ 23930 h 588634"/>
                    <a:gd name="connsiteX4" fmla="*/ 3643 w 1056509"/>
                    <a:gd name="connsiteY4" fmla="*/ 210257 h 588634"/>
                    <a:gd name="connsiteX5" fmla="*/ 79138 w 1056509"/>
                    <a:gd name="connsiteY5" fmla="*/ 398873 h 588634"/>
                    <a:gd name="connsiteX6" fmla="*/ 297427 w 1056509"/>
                    <a:gd name="connsiteY6" fmla="*/ 457629 h 588634"/>
                    <a:gd name="connsiteX7" fmla="*/ 484861 w 1056509"/>
                    <a:gd name="connsiteY7" fmla="*/ 388229 h 588634"/>
                    <a:gd name="connsiteX8" fmla="*/ 790269 w 1056509"/>
                    <a:gd name="connsiteY8" fmla="*/ 387160 h 588634"/>
                    <a:gd name="connsiteX9" fmla="*/ 1056509 w 1056509"/>
                    <a:gd name="connsiteY9" fmla="*/ 588634 h 588634"/>
                    <a:gd name="connsiteX0" fmla="*/ 1056509 w 1056509"/>
                    <a:gd name="connsiteY0" fmla="*/ 592994 h 592994"/>
                    <a:gd name="connsiteX1" fmla="*/ 735225 w 1056509"/>
                    <a:gd name="connsiteY1" fmla="*/ 262275 h 592994"/>
                    <a:gd name="connsiteX2" fmla="*/ 382262 w 1056509"/>
                    <a:gd name="connsiteY2" fmla="*/ 25136 h 592994"/>
                    <a:gd name="connsiteX3" fmla="*/ 162739 w 1056509"/>
                    <a:gd name="connsiteY3" fmla="*/ 28290 h 592994"/>
                    <a:gd name="connsiteX4" fmla="*/ 3643 w 1056509"/>
                    <a:gd name="connsiteY4" fmla="*/ 214617 h 592994"/>
                    <a:gd name="connsiteX5" fmla="*/ 79138 w 1056509"/>
                    <a:gd name="connsiteY5" fmla="*/ 403233 h 592994"/>
                    <a:gd name="connsiteX6" fmla="*/ 297427 w 1056509"/>
                    <a:gd name="connsiteY6" fmla="*/ 461989 h 592994"/>
                    <a:gd name="connsiteX7" fmla="*/ 484861 w 1056509"/>
                    <a:gd name="connsiteY7" fmla="*/ 392589 h 592994"/>
                    <a:gd name="connsiteX8" fmla="*/ 790269 w 1056509"/>
                    <a:gd name="connsiteY8" fmla="*/ 391520 h 592994"/>
                    <a:gd name="connsiteX9" fmla="*/ 1056509 w 1056509"/>
                    <a:gd name="connsiteY9" fmla="*/ 592994 h 592994"/>
                    <a:gd name="connsiteX0" fmla="*/ 1056509 w 1056509"/>
                    <a:gd name="connsiteY0" fmla="*/ 592994 h 592994"/>
                    <a:gd name="connsiteX1" fmla="*/ 784154 w 1056509"/>
                    <a:gd name="connsiteY1" fmla="*/ 320597 h 592994"/>
                    <a:gd name="connsiteX2" fmla="*/ 735225 w 1056509"/>
                    <a:gd name="connsiteY2" fmla="*/ 262275 h 592994"/>
                    <a:gd name="connsiteX3" fmla="*/ 382262 w 1056509"/>
                    <a:gd name="connsiteY3" fmla="*/ 25136 h 592994"/>
                    <a:gd name="connsiteX4" fmla="*/ 162739 w 1056509"/>
                    <a:gd name="connsiteY4" fmla="*/ 28290 h 592994"/>
                    <a:gd name="connsiteX5" fmla="*/ 3643 w 1056509"/>
                    <a:gd name="connsiteY5" fmla="*/ 214617 h 592994"/>
                    <a:gd name="connsiteX6" fmla="*/ 79138 w 1056509"/>
                    <a:gd name="connsiteY6" fmla="*/ 403233 h 592994"/>
                    <a:gd name="connsiteX7" fmla="*/ 297427 w 1056509"/>
                    <a:gd name="connsiteY7" fmla="*/ 461989 h 592994"/>
                    <a:gd name="connsiteX8" fmla="*/ 484861 w 1056509"/>
                    <a:gd name="connsiteY8" fmla="*/ 392589 h 592994"/>
                    <a:gd name="connsiteX9" fmla="*/ 790269 w 1056509"/>
                    <a:gd name="connsiteY9" fmla="*/ 391520 h 592994"/>
                    <a:gd name="connsiteX10" fmla="*/ 1056509 w 1056509"/>
                    <a:gd name="connsiteY10" fmla="*/ 592994 h 592994"/>
                    <a:gd name="connsiteX0" fmla="*/ 1056509 w 1056509"/>
                    <a:gd name="connsiteY0" fmla="*/ 577335 h 577335"/>
                    <a:gd name="connsiteX1" fmla="*/ 784154 w 1056509"/>
                    <a:gd name="connsiteY1" fmla="*/ 304938 h 577335"/>
                    <a:gd name="connsiteX2" fmla="*/ 735225 w 1056509"/>
                    <a:gd name="connsiteY2" fmla="*/ 246616 h 577335"/>
                    <a:gd name="connsiteX3" fmla="*/ 323301 w 1056509"/>
                    <a:gd name="connsiteY3" fmla="*/ 42144 h 577335"/>
                    <a:gd name="connsiteX4" fmla="*/ 162739 w 1056509"/>
                    <a:gd name="connsiteY4" fmla="*/ 12631 h 577335"/>
                    <a:gd name="connsiteX5" fmla="*/ 3643 w 1056509"/>
                    <a:gd name="connsiteY5" fmla="*/ 198958 h 577335"/>
                    <a:gd name="connsiteX6" fmla="*/ 79138 w 1056509"/>
                    <a:gd name="connsiteY6" fmla="*/ 387574 h 577335"/>
                    <a:gd name="connsiteX7" fmla="*/ 297427 w 1056509"/>
                    <a:gd name="connsiteY7" fmla="*/ 446330 h 577335"/>
                    <a:gd name="connsiteX8" fmla="*/ 484861 w 1056509"/>
                    <a:gd name="connsiteY8" fmla="*/ 376930 h 577335"/>
                    <a:gd name="connsiteX9" fmla="*/ 790269 w 1056509"/>
                    <a:gd name="connsiteY9" fmla="*/ 375861 h 577335"/>
                    <a:gd name="connsiteX10" fmla="*/ 1056509 w 1056509"/>
                    <a:gd name="connsiteY10" fmla="*/ 577335 h 577335"/>
                    <a:gd name="connsiteX0" fmla="*/ 1056509 w 1056509"/>
                    <a:gd name="connsiteY0" fmla="*/ 579697 h 579697"/>
                    <a:gd name="connsiteX1" fmla="*/ 784154 w 1056509"/>
                    <a:gd name="connsiteY1" fmla="*/ 307300 h 579697"/>
                    <a:gd name="connsiteX2" fmla="*/ 323301 w 1056509"/>
                    <a:gd name="connsiteY2" fmla="*/ 44506 h 579697"/>
                    <a:gd name="connsiteX3" fmla="*/ 162739 w 1056509"/>
                    <a:gd name="connsiteY3" fmla="*/ 14993 h 579697"/>
                    <a:gd name="connsiteX4" fmla="*/ 3643 w 1056509"/>
                    <a:gd name="connsiteY4" fmla="*/ 201320 h 579697"/>
                    <a:gd name="connsiteX5" fmla="*/ 79138 w 1056509"/>
                    <a:gd name="connsiteY5" fmla="*/ 389936 h 579697"/>
                    <a:gd name="connsiteX6" fmla="*/ 297427 w 1056509"/>
                    <a:gd name="connsiteY6" fmla="*/ 448692 h 579697"/>
                    <a:gd name="connsiteX7" fmla="*/ 484861 w 1056509"/>
                    <a:gd name="connsiteY7" fmla="*/ 379292 h 579697"/>
                    <a:gd name="connsiteX8" fmla="*/ 790269 w 1056509"/>
                    <a:gd name="connsiteY8" fmla="*/ 378223 h 579697"/>
                    <a:gd name="connsiteX9" fmla="*/ 1056509 w 1056509"/>
                    <a:gd name="connsiteY9" fmla="*/ 579697 h 579697"/>
                    <a:gd name="connsiteX0" fmla="*/ 1056509 w 1056509"/>
                    <a:gd name="connsiteY0" fmla="*/ 580233 h 580233"/>
                    <a:gd name="connsiteX1" fmla="*/ 832375 w 1056509"/>
                    <a:gd name="connsiteY1" fmla="*/ 319772 h 580233"/>
                    <a:gd name="connsiteX2" fmla="*/ 323301 w 1056509"/>
                    <a:gd name="connsiteY2" fmla="*/ 45042 h 580233"/>
                    <a:gd name="connsiteX3" fmla="*/ 162739 w 1056509"/>
                    <a:gd name="connsiteY3" fmla="*/ 15529 h 580233"/>
                    <a:gd name="connsiteX4" fmla="*/ 3643 w 1056509"/>
                    <a:gd name="connsiteY4" fmla="*/ 201856 h 580233"/>
                    <a:gd name="connsiteX5" fmla="*/ 79138 w 1056509"/>
                    <a:gd name="connsiteY5" fmla="*/ 390472 h 580233"/>
                    <a:gd name="connsiteX6" fmla="*/ 297427 w 1056509"/>
                    <a:gd name="connsiteY6" fmla="*/ 449228 h 580233"/>
                    <a:gd name="connsiteX7" fmla="*/ 484861 w 1056509"/>
                    <a:gd name="connsiteY7" fmla="*/ 379828 h 580233"/>
                    <a:gd name="connsiteX8" fmla="*/ 790269 w 1056509"/>
                    <a:gd name="connsiteY8" fmla="*/ 378759 h 580233"/>
                    <a:gd name="connsiteX9" fmla="*/ 1056509 w 1056509"/>
                    <a:gd name="connsiteY9" fmla="*/ 580233 h 580233"/>
                    <a:gd name="connsiteX0" fmla="*/ 1056509 w 1056509"/>
                    <a:gd name="connsiteY0" fmla="*/ 580233 h 580233"/>
                    <a:gd name="connsiteX1" fmla="*/ 832375 w 1056509"/>
                    <a:gd name="connsiteY1" fmla="*/ 319772 h 580233"/>
                    <a:gd name="connsiteX2" fmla="*/ 323301 w 1056509"/>
                    <a:gd name="connsiteY2" fmla="*/ 45042 h 580233"/>
                    <a:gd name="connsiteX3" fmla="*/ 162739 w 1056509"/>
                    <a:gd name="connsiteY3" fmla="*/ 15529 h 580233"/>
                    <a:gd name="connsiteX4" fmla="*/ 3643 w 1056509"/>
                    <a:gd name="connsiteY4" fmla="*/ 201856 h 580233"/>
                    <a:gd name="connsiteX5" fmla="*/ 79138 w 1056509"/>
                    <a:gd name="connsiteY5" fmla="*/ 390472 h 580233"/>
                    <a:gd name="connsiteX6" fmla="*/ 297427 w 1056509"/>
                    <a:gd name="connsiteY6" fmla="*/ 449228 h 580233"/>
                    <a:gd name="connsiteX7" fmla="*/ 484861 w 1056509"/>
                    <a:gd name="connsiteY7" fmla="*/ 379828 h 580233"/>
                    <a:gd name="connsiteX8" fmla="*/ 775800 w 1056509"/>
                    <a:gd name="connsiteY8" fmla="*/ 373973 h 580233"/>
                    <a:gd name="connsiteX9" fmla="*/ 1056509 w 1056509"/>
                    <a:gd name="connsiteY9" fmla="*/ 580233 h 580233"/>
                    <a:gd name="connsiteX0" fmla="*/ 1054817 w 1054817"/>
                    <a:gd name="connsiteY0" fmla="*/ 549881 h 549881"/>
                    <a:gd name="connsiteX1" fmla="*/ 830683 w 1054817"/>
                    <a:gd name="connsiteY1" fmla="*/ 289420 h 549881"/>
                    <a:gd name="connsiteX2" fmla="*/ 321609 w 1054817"/>
                    <a:gd name="connsiteY2" fmla="*/ 14690 h 549881"/>
                    <a:gd name="connsiteX3" fmla="*/ 131079 w 1054817"/>
                    <a:gd name="connsiteY3" fmla="*/ 51512 h 549881"/>
                    <a:gd name="connsiteX4" fmla="*/ 1951 w 1054817"/>
                    <a:gd name="connsiteY4" fmla="*/ 171504 h 549881"/>
                    <a:gd name="connsiteX5" fmla="*/ 77446 w 1054817"/>
                    <a:gd name="connsiteY5" fmla="*/ 360120 h 549881"/>
                    <a:gd name="connsiteX6" fmla="*/ 295735 w 1054817"/>
                    <a:gd name="connsiteY6" fmla="*/ 418876 h 549881"/>
                    <a:gd name="connsiteX7" fmla="*/ 483169 w 1054817"/>
                    <a:gd name="connsiteY7" fmla="*/ 349476 h 549881"/>
                    <a:gd name="connsiteX8" fmla="*/ 774108 w 1054817"/>
                    <a:gd name="connsiteY8" fmla="*/ 343621 h 549881"/>
                    <a:gd name="connsiteX9" fmla="*/ 1054817 w 1054817"/>
                    <a:gd name="connsiteY9" fmla="*/ 549881 h 549881"/>
                    <a:gd name="connsiteX0" fmla="*/ 986365 w 986365"/>
                    <a:gd name="connsiteY0" fmla="*/ 556176 h 556176"/>
                    <a:gd name="connsiteX1" fmla="*/ 762231 w 986365"/>
                    <a:gd name="connsiteY1" fmla="*/ 295715 h 556176"/>
                    <a:gd name="connsiteX2" fmla="*/ 253157 w 986365"/>
                    <a:gd name="connsiteY2" fmla="*/ 20985 h 556176"/>
                    <a:gd name="connsiteX3" fmla="*/ 62627 w 986365"/>
                    <a:gd name="connsiteY3" fmla="*/ 57807 h 556176"/>
                    <a:gd name="connsiteX4" fmla="*/ 8994 w 986365"/>
                    <a:gd name="connsiteY4" fmla="*/ 366415 h 556176"/>
                    <a:gd name="connsiteX5" fmla="*/ 227283 w 986365"/>
                    <a:gd name="connsiteY5" fmla="*/ 425171 h 556176"/>
                    <a:gd name="connsiteX6" fmla="*/ 414717 w 986365"/>
                    <a:gd name="connsiteY6" fmla="*/ 355771 h 556176"/>
                    <a:gd name="connsiteX7" fmla="*/ 705656 w 986365"/>
                    <a:gd name="connsiteY7" fmla="*/ 349916 h 556176"/>
                    <a:gd name="connsiteX8" fmla="*/ 986365 w 986365"/>
                    <a:gd name="connsiteY8" fmla="*/ 556176 h 556176"/>
                    <a:gd name="connsiteX0" fmla="*/ 1036859 w 1036859"/>
                    <a:gd name="connsiteY0" fmla="*/ 537960 h 537960"/>
                    <a:gd name="connsiteX1" fmla="*/ 812725 w 1036859"/>
                    <a:gd name="connsiteY1" fmla="*/ 277499 h 537960"/>
                    <a:gd name="connsiteX2" fmla="*/ 303651 w 1036859"/>
                    <a:gd name="connsiteY2" fmla="*/ 2769 h 537960"/>
                    <a:gd name="connsiteX3" fmla="*/ 16985 w 1036859"/>
                    <a:gd name="connsiteY3" fmla="*/ 148249 h 537960"/>
                    <a:gd name="connsiteX4" fmla="*/ 59488 w 1036859"/>
                    <a:gd name="connsiteY4" fmla="*/ 348199 h 537960"/>
                    <a:gd name="connsiteX5" fmla="*/ 277777 w 1036859"/>
                    <a:gd name="connsiteY5" fmla="*/ 406955 h 537960"/>
                    <a:gd name="connsiteX6" fmla="*/ 465211 w 1036859"/>
                    <a:gd name="connsiteY6" fmla="*/ 337555 h 537960"/>
                    <a:gd name="connsiteX7" fmla="*/ 756150 w 1036859"/>
                    <a:gd name="connsiteY7" fmla="*/ 331700 h 537960"/>
                    <a:gd name="connsiteX8" fmla="*/ 1036859 w 1036859"/>
                    <a:gd name="connsiteY8" fmla="*/ 537960 h 537960"/>
                    <a:gd name="connsiteX0" fmla="*/ 1027404 w 1027404"/>
                    <a:gd name="connsiteY0" fmla="*/ 540746 h 540746"/>
                    <a:gd name="connsiteX1" fmla="*/ 803270 w 1027404"/>
                    <a:gd name="connsiteY1" fmla="*/ 280285 h 540746"/>
                    <a:gd name="connsiteX2" fmla="*/ 294196 w 1027404"/>
                    <a:gd name="connsiteY2" fmla="*/ 5555 h 540746"/>
                    <a:gd name="connsiteX3" fmla="*/ 7530 w 1027404"/>
                    <a:gd name="connsiteY3" fmla="*/ 151035 h 540746"/>
                    <a:gd name="connsiteX4" fmla="*/ 50033 w 1027404"/>
                    <a:gd name="connsiteY4" fmla="*/ 350985 h 540746"/>
                    <a:gd name="connsiteX5" fmla="*/ 268322 w 1027404"/>
                    <a:gd name="connsiteY5" fmla="*/ 409741 h 540746"/>
                    <a:gd name="connsiteX6" fmla="*/ 455756 w 1027404"/>
                    <a:gd name="connsiteY6" fmla="*/ 340341 h 540746"/>
                    <a:gd name="connsiteX7" fmla="*/ 746695 w 1027404"/>
                    <a:gd name="connsiteY7" fmla="*/ 334486 h 540746"/>
                    <a:gd name="connsiteX8" fmla="*/ 1027404 w 1027404"/>
                    <a:gd name="connsiteY8" fmla="*/ 540746 h 540746"/>
                    <a:gd name="connsiteX0" fmla="*/ 1034678 w 1034678"/>
                    <a:gd name="connsiteY0" fmla="*/ 538092 h 538092"/>
                    <a:gd name="connsiteX1" fmla="*/ 810544 w 1034678"/>
                    <a:gd name="connsiteY1" fmla="*/ 277631 h 538092"/>
                    <a:gd name="connsiteX2" fmla="*/ 301470 w 1034678"/>
                    <a:gd name="connsiteY2" fmla="*/ 2901 h 538092"/>
                    <a:gd name="connsiteX3" fmla="*/ 6428 w 1034678"/>
                    <a:gd name="connsiteY3" fmla="*/ 173702 h 538092"/>
                    <a:gd name="connsiteX4" fmla="*/ 57307 w 1034678"/>
                    <a:gd name="connsiteY4" fmla="*/ 348331 h 538092"/>
                    <a:gd name="connsiteX5" fmla="*/ 275596 w 1034678"/>
                    <a:gd name="connsiteY5" fmla="*/ 407087 h 538092"/>
                    <a:gd name="connsiteX6" fmla="*/ 463030 w 1034678"/>
                    <a:gd name="connsiteY6" fmla="*/ 337687 h 538092"/>
                    <a:gd name="connsiteX7" fmla="*/ 753969 w 1034678"/>
                    <a:gd name="connsiteY7" fmla="*/ 331832 h 538092"/>
                    <a:gd name="connsiteX8" fmla="*/ 1034678 w 1034678"/>
                    <a:gd name="connsiteY8" fmla="*/ 538092 h 538092"/>
                    <a:gd name="connsiteX0" fmla="*/ 1034678 w 1034678"/>
                    <a:gd name="connsiteY0" fmla="*/ 538092 h 538092"/>
                    <a:gd name="connsiteX1" fmla="*/ 810544 w 1034678"/>
                    <a:gd name="connsiteY1" fmla="*/ 277631 h 538092"/>
                    <a:gd name="connsiteX2" fmla="*/ 301470 w 1034678"/>
                    <a:gd name="connsiteY2" fmla="*/ 2901 h 538092"/>
                    <a:gd name="connsiteX3" fmla="*/ 6428 w 1034678"/>
                    <a:gd name="connsiteY3" fmla="*/ 173702 h 538092"/>
                    <a:gd name="connsiteX4" fmla="*/ 57307 w 1034678"/>
                    <a:gd name="connsiteY4" fmla="*/ 348331 h 538092"/>
                    <a:gd name="connsiteX5" fmla="*/ 275596 w 1034678"/>
                    <a:gd name="connsiteY5" fmla="*/ 407087 h 538092"/>
                    <a:gd name="connsiteX6" fmla="*/ 463030 w 1034678"/>
                    <a:gd name="connsiteY6" fmla="*/ 337687 h 538092"/>
                    <a:gd name="connsiteX7" fmla="*/ 779317 w 1034678"/>
                    <a:gd name="connsiteY7" fmla="*/ 352255 h 538092"/>
                    <a:gd name="connsiteX8" fmla="*/ 1034678 w 1034678"/>
                    <a:gd name="connsiteY8" fmla="*/ 538092 h 538092"/>
                    <a:gd name="connsiteX0" fmla="*/ 1034678 w 1034678"/>
                    <a:gd name="connsiteY0" fmla="*/ 537806 h 537806"/>
                    <a:gd name="connsiteX1" fmla="*/ 790649 w 1034678"/>
                    <a:gd name="connsiteY1" fmla="*/ 270765 h 537806"/>
                    <a:gd name="connsiteX2" fmla="*/ 301470 w 1034678"/>
                    <a:gd name="connsiteY2" fmla="*/ 2615 h 537806"/>
                    <a:gd name="connsiteX3" fmla="*/ 6428 w 1034678"/>
                    <a:gd name="connsiteY3" fmla="*/ 173416 h 537806"/>
                    <a:gd name="connsiteX4" fmla="*/ 57307 w 1034678"/>
                    <a:gd name="connsiteY4" fmla="*/ 348045 h 537806"/>
                    <a:gd name="connsiteX5" fmla="*/ 275596 w 1034678"/>
                    <a:gd name="connsiteY5" fmla="*/ 406801 h 537806"/>
                    <a:gd name="connsiteX6" fmla="*/ 463030 w 1034678"/>
                    <a:gd name="connsiteY6" fmla="*/ 337401 h 537806"/>
                    <a:gd name="connsiteX7" fmla="*/ 779317 w 1034678"/>
                    <a:gd name="connsiteY7" fmla="*/ 351969 h 537806"/>
                    <a:gd name="connsiteX8" fmla="*/ 1034678 w 1034678"/>
                    <a:gd name="connsiteY8" fmla="*/ 537806 h 53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4678" h="537806">
                      <a:moveTo>
                        <a:pt x="1034678" y="537806"/>
                      </a:moveTo>
                      <a:cubicBezTo>
                        <a:pt x="1031637" y="519966"/>
                        <a:pt x="912850" y="359963"/>
                        <a:pt x="790649" y="270765"/>
                      </a:cubicBezTo>
                      <a:cubicBezTo>
                        <a:pt x="668448" y="181567"/>
                        <a:pt x="432174" y="18840"/>
                        <a:pt x="301470" y="2615"/>
                      </a:cubicBezTo>
                      <a:cubicBezTo>
                        <a:pt x="170767" y="-13610"/>
                        <a:pt x="42141" y="45975"/>
                        <a:pt x="6428" y="173416"/>
                      </a:cubicBezTo>
                      <a:cubicBezTo>
                        <a:pt x="-12596" y="241303"/>
                        <a:pt x="12446" y="309148"/>
                        <a:pt x="57307" y="348045"/>
                      </a:cubicBezTo>
                      <a:cubicBezTo>
                        <a:pt x="102168" y="386942"/>
                        <a:pt x="186314" y="419468"/>
                        <a:pt x="275596" y="406801"/>
                      </a:cubicBezTo>
                      <a:cubicBezTo>
                        <a:pt x="364878" y="394134"/>
                        <a:pt x="392161" y="357055"/>
                        <a:pt x="463030" y="337401"/>
                      </a:cubicBezTo>
                      <a:cubicBezTo>
                        <a:pt x="533898" y="317746"/>
                        <a:pt x="684042" y="318568"/>
                        <a:pt x="779317" y="351969"/>
                      </a:cubicBezTo>
                      <a:cubicBezTo>
                        <a:pt x="874592" y="385370"/>
                        <a:pt x="1017640" y="527220"/>
                        <a:pt x="1034678" y="5378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C6B42DC-D4DF-EF3A-85E1-5168E4ED22A6}"/>
                    </a:ext>
                  </a:extLst>
                </p:cNvPr>
                <p:cNvSpPr/>
                <p:nvPr/>
              </p:nvSpPr>
              <p:spPr>
                <a:xfrm rot="2507607" flipH="1">
                  <a:off x="7108455" y="3164148"/>
                  <a:ext cx="873455" cy="376559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3455" h="356774">
                      <a:moveTo>
                        <a:pt x="873455" y="343539"/>
                      </a:moveTo>
                      <a:cubicBezTo>
                        <a:pt x="832815" y="276652"/>
                        <a:pt x="713858" y="164892"/>
                        <a:pt x="632155" y="109859"/>
                      </a:cubicBezTo>
                      <a:cubicBezTo>
                        <a:pt x="550452" y="54826"/>
                        <a:pt x="469595" y="26886"/>
                        <a:pt x="383235" y="13339"/>
                      </a:cubicBezTo>
                      <a:cubicBezTo>
                        <a:pt x="296875" y="-208"/>
                        <a:pt x="199932" y="-13754"/>
                        <a:pt x="113995" y="28579"/>
                      </a:cubicBezTo>
                      <a:cubicBezTo>
                        <a:pt x="28058" y="70912"/>
                        <a:pt x="16628" y="127639"/>
                        <a:pt x="4775" y="175899"/>
                      </a:cubicBezTo>
                      <a:cubicBezTo>
                        <a:pt x="-7078" y="224159"/>
                        <a:pt x="2235" y="283002"/>
                        <a:pt x="42875" y="318139"/>
                      </a:cubicBezTo>
                      <a:cubicBezTo>
                        <a:pt x="83515" y="353276"/>
                        <a:pt x="125425" y="358779"/>
                        <a:pt x="187655" y="356239"/>
                      </a:cubicBezTo>
                      <a:cubicBezTo>
                        <a:pt x="249885" y="353699"/>
                        <a:pt x="353602" y="318139"/>
                        <a:pt x="416255" y="302899"/>
                      </a:cubicBezTo>
                      <a:cubicBezTo>
                        <a:pt x="478908" y="287659"/>
                        <a:pt x="545795" y="273266"/>
                        <a:pt x="621995" y="280039"/>
                      </a:cubicBezTo>
                      <a:cubicBezTo>
                        <a:pt x="698195" y="286812"/>
                        <a:pt x="771855" y="280886"/>
                        <a:pt x="873455" y="3435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1F74776-E1B7-497B-4DBC-C19379D63656}"/>
                    </a:ext>
                  </a:extLst>
                </p:cNvPr>
                <p:cNvSpPr/>
                <p:nvPr/>
              </p:nvSpPr>
              <p:spPr>
                <a:xfrm rot="6498147" flipH="1">
                  <a:off x="7109904" y="3675427"/>
                  <a:ext cx="639864" cy="275856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3455" h="356774">
                      <a:moveTo>
                        <a:pt x="873455" y="343539"/>
                      </a:moveTo>
                      <a:cubicBezTo>
                        <a:pt x="832815" y="276652"/>
                        <a:pt x="713858" y="164892"/>
                        <a:pt x="632155" y="109859"/>
                      </a:cubicBezTo>
                      <a:cubicBezTo>
                        <a:pt x="550452" y="54826"/>
                        <a:pt x="469595" y="26886"/>
                        <a:pt x="383235" y="13339"/>
                      </a:cubicBezTo>
                      <a:cubicBezTo>
                        <a:pt x="296875" y="-208"/>
                        <a:pt x="199932" y="-13754"/>
                        <a:pt x="113995" y="28579"/>
                      </a:cubicBezTo>
                      <a:cubicBezTo>
                        <a:pt x="28058" y="70912"/>
                        <a:pt x="16628" y="127639"/>
                        <a:pt x="4775" y="175899"/>
                      </a:cubicBezTo>
                      <a:cubicBezTo>
                        <a:pt x="-7078" y="224159"/>
                        <a:pt x="2235" y="283002"/>
                        <a:pt x="42875" y="318139"/>
                      </a:cubicBezTo>
                      <a:cubicBezTo>
                        <a:pt x="83515" y="353276"/>
                        <a:pt x="125425" y="358779"/>
                        <a:pt x="187655" y="356239"/>
                      </a:cubicBezTo>
                      <a:cubicBezTo>
                        <a:pt x="249885" y="353699"/>
                        <a:pt x="353602" y="318139"/>
                        <a:pt x="416255" y="302899"/>
                      </a:cubicBezTo>
                      <a:cubicBezTo>
                        <a:pt x="478908" y="287659"/>
                        <a:pt x="545795" y="273266"/>
                        <a:pt x="621995" y="280039"/>
                      </a:cubicBezTo>
                      <a:cubicBezTo>
                        <a:pt x="698195" y="286812"/>
                        <a:pt x="771855" y="280886"/>
                        <a:pt x="873455" y="3435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6283A135-B2E2-AAA6-984B-1B7E87B3E79C}"/>
                    </a:ext>
                  </a:extLst>
                </p:cNvPr>
                <p:cNvSpPr/>
                <p:nvPr/>
              </p:nvSpPr>
              <p:spPr>
                <a:xfrm rot="15101853">
                  <a:off x="6514610" y="3506534"/>
                  <a:ext cx="769726" cy="378605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8501"/>
                    <a:gd name="connsiteY0" fmla="*/ 343539 h 363321"/>
                    <a:gd name="connsiteX1" fmla="*/ 632155 w 878501"/>
                    <a:gd name="connsiteY1" fmla="*/ 109859 h 363321"/>
                    <a:gd name="connsiteX2" fmla="*/ 383235 w 878501"/>
                    <a:gd name="connsiteY2" fmla="*/ 13339 h 363321"/>
                    <a:gd name="connsiteX3" fmla="*/ 113995 w 878501"/>
                    <a:gd name="connsiteY3" fmla="*/ 28579 h 363321"/>
                    <a:gd name="connsiteX4" fmla="*/ 4775 w 878501"/>
                    <a:gd name="connsiteY4" fmla="*/ 175899 h 363321"/>
                    <a:gd name="connsiteX5" fmla="*/ 42875 w 878501"/>
                    <a:gd name="connsiteY5" fmla="*/ 318139 h 363321"/>
                    <a:gd name="connsiteX6" fmla="*/ 187655 w 878501"/>
                    <a:gd name="connsiteY6" fmla="*/ 356239 h 363321"/>
                    <a:gd name="connsiteX7" fmla="*/ 416255 w 878501"/>
                    <a:gd name="connsiteY7" fmla="*/ 302899 h 363321"/>
                    <a:gd name="connsiteX8" fmla="*/ 621995 w 878501"/>
                    <a:gd name="connsiteY8" fmla="*/ 280039 h 363321"/>
                    <a:gd name="connsiteX9" fmla="*/ 873455 w 878501"/>
                    <a:gd name="connsiteY9" fmla="*/ 343539 h 363321"/>
                    <a:gd name="connsiteX0" fmla="*/ 873455 w 873910"/>
                    <a:gd name="connsiteY0" fmla="*/ 343539 h 365188"/>
                    <a:gd name="connsiteX1" fmla="*/ 632155 w 873910"/>
                    <a:gd name="connsiteY1" fmla="*/ 109859 h 365188"/>
                    <a:gd name="connsiteX2" fmla="*/ 383235 w 873910"/>
                    <a:gd name="connsiteY2" fmla="*/ 13339 h 365188"/>
                    <a:gd name="connsiteX3" fmla="*/ 113995 w 873910"/>
                    <a:gd name="connsiteY3" fmla="*/ 28579 h 365188"/>
                    <a:gd name="connsiteX4" fmla="*/ 4775 w 873910"/>
                    <a:gd name="connsiteY4" fmla="*/ 175899 h 365188"/>
                    <a:gd name="connsiteX5" fmla="*/ 42875 w 873910"/>
                    <a:gd name="connsiteY5" fmla="*/ 318139 h 365188"/>
                    <a:gd name="connsiteX6" fmla="*/ 187655 w 873910"/>
                    <a:gd name="connsiteY6" fmla="*/ 356239 h 365188"/>
                    <a:gd name="connsiteX7" fmla="*/ 416255 w 873910"/>
                    <a:gd name="connsiteY7" fmla="*/ 302899 h 365188"/>
                    <a:gd name="connsiteX8" fmla="*/ 621995 w 873910"/>
                    <a:gd name="connsiteY8" fmla="*/ 280039 h 365188"/>
                    <a:gd name="connsiteX9" fmla="*/ 873455 w 873910"/>
                    <a:gd name="connsiteY9" fmla="*/ 343539 h 365188"/>
                    <a:gd name="connsiteX0" fmla="*/ 873455 w 873655"/>
                    <a:gd name="connsiteY0" fmla="*/ 343539 h 373704"/>
                    <a:gd name="connsiteX1" fmla="*/ 632155 w 873655"/>
                    <a:gd name="connsiteY1" fmla="*/ 109859 h 373704"/>
                    <a:gd name="connsiteX2" fmla="*/ 383235 w 873655"/>
                    <a:gd name="connsiteY2" fmla="*/ 13339 h 373704"/>
                    <a:gd name="connsiteX3" fmla="*/ 113995 w 873655"/>
                    <a:gd name="connsiteY3" fmla="*/ 28579 h 373704"/>
                    <a:gd name="connsiteX4" fmla="*/ 4775 w 873655"/>
                    <a:gd name="connsiteY4" fmla="*/ 175899 h 373704"/>
                    <a:gd name="connsiteX5" fmla="*/ 42875 w 873655"/>
                    <a:gd name="connsiteY5" fmla="*/ 318139 h 373704"/>
                    <a:gd name="connsiteX6" fmla="*/ 187655 w 873655"/>
                    <a:gd name="connsiteY6" fmla="*/ 356239 h 373704"/>
                    <a:gd name="connsiteX7" fmla="*/ 416255 w 873655"/>
                    <a:gd name="connsiteY7" fmla="*/ 302899 h 373704"/>
                    <a:gd name="connsiteX8" fmla="*/ 621995 w 873655"/>
                    <a:gd name="connsiteY8" fmla="*/ 280039 h 373704"/>
                    <a:gd name="connsiteX9" fmla="*/ 873455 w 873655"/>
                    <a:gd name="connsiteY9" fmla="*/ 343539 h 373704"/>
                    <a:gd name="connsiteX0" fmla="*/ 873455 w 875269"/>
                    <a:gd name="connsiteY0" fmla="*/ 343539 h 356774"/>
                    <a:gd name="connsiteX1" fmla="*/ 632155 w 875269"/>
                    <a:gd name="connsiteY1" fmla="*/ 109859 h 356774"/>
                    <a:gd name="connsiteX2" fmla="*/ 383235 w 875269"/>
                    <a:gd name="connsiteY2" fmla="*/ 13339 h 356774"/>
                    <a:gd name="connsiteX3" fmla="*/ 113995 w 875269"/>
                    <a:gd name="connsiteY3" fmla="*/ 28579 h 356774"/>
                    <a:gd name="connsiteX4" fmla="*/ 4775 w 875269"/>
                    <a:gd name="connsiteY4" fmla="*/ 175899 h 356774"/>
                    <a:gd name="connsiteX5" fmla="*/ 42875 w 875269"/>
                    <a:gd name="connsiteY5" fmla="*/ 318139 h 356774"/>
                    <a:gd name="connsiteX6" fmla="*/ 187655 w 875269"/>
                    <a:gd name="connsiteY6" fmla="*/ 356239 h 356774"/>
                    <a:gd name="connsiteX7" fmla="*/ 416255 w 875269"/>
                    <a:gd name="connsiteY7" fmla="*/ 302899 h 356774"/>
                    <a:gd name="connsiteX8" fmla="*/ 621995 w 875269"/>
                    <a:gd name="connsiteY8" fmla="*/ 280039 h 356774"/>
                    <a:gd name="connsiteX9" fmla="*/ 873455 w 875269"/>
                    <a:gd name="connsiteY9" fmla="*/ 343539 h 356774"/>
                    <a:gd name="connsiteX0" fmla="*/ 873455 w 876022"/>
                    <a:gd name="connsiteY0" fmla="*/ 343539 h 356774"/>
                    <a:gd name="connsiteX1" fmla="*/ 632155 w 876022"/>
                    <a:gd name="connsiteY1" fmla="*/ 109859 h 356774"/>
                    <a:gd name="connsiteX2" fmla="*/ 383235 w 876022"/>
                    <a:gd name="connsiteY2" fmla="*/ 13339 h 356774"/>
                    <a:gd name="connsiteX3" fmla="*/ 113995 w 876022"/>
                    <a:gd name="connsiteY3" fmla="*/ 28579 h 356774"/>
                    <a:gd name="connsiteX4" fmla="*/ 4775 w 876022"/>
                    <a:gd name="connsiteY4" fmla="*/ 175899 h 356774"/>
                    <a:gd name="connsiteX5" fmla="*/ 42875 w 876022"/>
                    <a:gd name="connsiteY5" fmla="*/ 318139 h 356774"/>
                    <a:gd name="connsiteX6" fmla="*/ 187655 w 876022"/>
                    <a:gd name="connsiteY6" fmla="*/ 356239 h 356774"/>
                    <a:gd name="connsiteX7" fmla="*/ 416255 w 876022"/>
                    <a:gd name="connsiteY7" fmla="*/ 302899 h 356774"/>
                    <a:gd name="connsiteX8" fmla="*/ 621995 w 876022"/>
                    <a:gd name="connsiteY8" fmla="*/ 280039 h 356774"/>
                    <a:gd name="connsiteX9" fmla="*/ 873455 w 876022"/>
                    <a:gd name="connsiteY9" fmla="*/ 343539 h 356774"/>
                    <a:gd name="connsiteX0" fmla="*/ 873455 w 876023"/>
                    <a:gd name="connsiteY0" fmla="*/ 343215 h 356450"/>
                    <a:gd name="connsiteX1" fmla="*/ 632155 w 876023"/>
                    <a:gd name="connsiteY1" fmla="*/ 109535 h 356450"/>
                    <a:gd name="connsiteX2" fmla="*/ 383235 w 876023"/>
                    <a:gd name="connsiteY2" fmla="*/ 13015 h 356450"/>
                    <a:gd name="connsiteX3" fmla="*/ 113995 w 876023"/>
                    <a:gd name="connsiteY3" fmla="*/ 28255 h 356450"/>
                    <a:gd name="connsiteX4" fmla="*/ 4775 w 876023"/>
                    <a:gd name="connsiteY4" fmla="*/ 175575 h 356450"/>
                    <a:gd name="connsiteX5" fmla="*/ 42875 w 876023"/>
                    <a:gd name="connsiteY5" fmla="*/ 317815 h 356450"/>
                    <a:gd name="connsiteX6" fmla="*/ 187655 w 876023"/>
                    <a:gd name="connsiteY6" fmla="*/ 355915 h 356450"/>
                    <a:gd name="connsiteX7" fmla="*/ 416255 w 876023"/>
                    <a:gd name="connsiteY7" fmla="*/ 302575 h 356450"/>
                    <a:gd name="connsiteX8" fmla="*/ 621995 w 876023"/>
                    <a:gd name="connsiteY8" fmla="*/ 279715 h 356450"/>
                    <a:gd name="connsiteX9" fmla="*/ 873455 w 876023"/>
                    <a:gd name="connsiteY9" fmla="*/ 343215 h 356450"/>
                    <a:gd name="connsiteX0" fmla="*/ 873455 w 875421"/>
                    <a:gd name="connsiteY0" fmla="*/ 343215 h 356450"/>
                    <a:gd name="connsiteX1" fmla="*/ 632155 w 875421"/>
                    <a:gd name="connsiteY1" fmla="*/ 109535 h 356450"/>
                    <a:gd name="connsiteX2" fmla="*/ 383235 w 875421"/>
                    <a:gd name="connsiteY2" fmla="*/ 13015 h 356450"/>
                    <a:gd name="connsiteX3" fmla="*/ 113995 w 875421"/>
                    <a:gd name="connsiteY3" fmla="*/ 28255 h 356450"/>
                    <a:gd name="connsiteX4" fmla="*/ 4775 w 875421"/>
                    <a:gd name="connsiteY4" fmla="*/ 175575 h 356450"/>
                    <a:gd name="connsiteX5" fmla="*/ 42875 w 875421"/>
                    <a:gd name="connsiteY5" fmla="*/ 317815 h 356450"/>
                    <a:gd name="connsiteX6" fmla="*/ 187655 w 875421"/>
                    <a:gd name="connsiteY6" fmla="*/ 355915 h 356450"/>
                    <a:gd name="connsiteX7" fmla="*/ 416255 w 875421"/>
                    <a:gd name="connsiteY7" fmla="*/ 302575 h 356450"/>
                    <a:gd name="connsiteX8" fmla="*/ 621995 w 875421"/>
                    <a:gd name="connsiteY8" fmla="*/ 279715 h 356450"/>
                    <a:gd name="connsiteX9" fmla="*/ 873455 w 875421"/>
                    <a:gd name="connsiteY9" fmla="*/ 343215 h 356450"/>
                    <a:gd name="connsiteX0" fmla="*/ 873455 w 875421"/>
                    <a:gd name="connsiteY0" fmla="*/ 347511 h 360746"/>
                    <a:gd name="connsiteX1" fmla="*/ 632155 w 875421"/>
                    <a:gd name="connsiteY1" fmla="*/ 113831 h 360746"/>
                    <a:gd name="connsiteX2" fmla="*/ 383235 w 875421"/>
                    <a:gd name="connsiteY2" fmla="*/ 17311 h 360746"/>
                    <a:gd name="connsiteX3" fmla="*/ 113995 w 875421"/>
                    <a:gd name="connsiteY3" fmla="*/ 32551 h 360746"/>
                    <a:gd name="connsiteX4" fmla="*/ 4775 w 875421"/>
                    <a:gd name="connsiteY4" fmla="*/ 179871 h 360746"/>
                    <a:gd name="connsiteX5" fmla="*/ 42875 w 875421"/>
                    <a:gd name="connsiteY5" fmla="*/ 322111 h 360746"/>
                    <a:gd name="connsiteX6" fmla="*/ 187655 w 875421"/>
                    <a:gd name="connsiteY6" fmla="*/ 360211 h 360746"/>
                    <a:gd name="connsiteX7" fmla="*/ 416255 w 875421"/>
                    <a:gd name="connsiteY7" fmla="*/ 306871 h 360746"/>
                    <a:gd name="connsiteX8" fmla="*/ 621995 w 875421"/>
                    <a:gd name="connsiteY8" fmla="*/ 284011 h 360746"/>
                    <a:gd name="connsiteX9" fmla="*/ 873455 w 875421"/>
                    <a:gd name="connsiteY9" fmla="*/ 347511 h 360746"/>
                    <a:gd name="connsiteX0" fmla="*/ 873455 w 875421"/>
                    <a:gd name="connsiteY0" fmla="*/ 344734 h 357969"/>
                    <a:gd name="connsiteX1" fmla="*/ 632155 w 875421"/>
                    <a:gd name="connsiteY1" fmla="*/ 111054 h 357969"/>
                    <a:gd name="connsiteX2" fmla="*/ 383235 w 875421"/>
                    <a:gd name="connsiteY2" fmla="*/ 14534 h 357969"/>
                    <a:gd name="connsiteX3" fmla="*/ 113995 w 875421"/>
                    <a:gd name="connsiteY3" fmla="*/ 29774 h 357969"/>
                    <a:gd name="connsiteX4" fmla="*/ 4775 w 875421"/>
                    <a:gd name="connsiteY4" fmla="*/ 177094 h 357969"/>
                    <a:gd name="connsiteX5" fmla="*/ 42875 w 875421"/>
                    <a:gd name="connsiteY5" fmla="*/ 319334 h 357969"/>
                    <a:gd name="connsiteX6" fmla="*/ 187655 w 875421"/>
                    <a:gd name="connsiteY6" fmla="*/ 357434 h 357969"/>
                    <a:gd name="connsiteX7" fmla="*/ 416255 w 875421"/>
                    <a:gd name="connsiteY7" fmla="*/ 304094 h 357969"/>
                    <a:gd name="connsiteX8" fmla="*/ 621995 w 875421"/>
                    <a:gd name="connsiteY8" fmla="*/ 281234 h 357969"/>
                    <a:gd name="connsiteX9" fmla="*/ 873455 w 875421"/>
                    <a:gd name="connsiteY9" fmla="*/ 344734 h 357969"/>
                    <a:gd name="connsiteX0" fmla="*/ 870870 w 872836"/>
                    <a:gd name="connsiteY0" fmla="*/ 344734 h 357814"/>
                    <a:gd name="connsiteX1" fmla="*/ 629570 w 872836"/>
                    <a:gd name="connsiteY1" fmla="*/ 111054 h 357814"/>
                    <a:gd name="connsiteX2" fmla="*/ 380650 w 872836"/>
                    <a:gd name="connsiteY2" fmla="*/ 14534 h 357814"/>
                    <a:gd name="connsiteX3" fmla="*/ 111410 w 872836"/>
                    <a:gd name="connsiteY3" fmla="*/ 29774 h 357814"/>
                    <a:gd name="connsiteX4" fmla="*/ 2190 w 872836"/>
                    <a:gd name="connsiteY4" fmla="*/ 177094 h 357814"/>
                    <a:gd name="connsiteX5" fmla="*/ 54950 w 872836"/>
                    <a:gd name="connsiteY5" fmla="*/ 317563 h 357814"/>
                    <a:gd name="connsiteX6" fmla="*/ 185070 w 872836"/>
                    <a:gd name="connsiteY6" fmla="*/ 357434 h 357814"/>
                    <a:gd name="connsiteX7" fmla="*/ 413670 w 872836"/>
                    <a:gd name="connsiteY7" fmla="*/ 304094 h 357814"/>
                    <a:gd name="connsiteX8" fmla="*/ 619410 w 872836"/>
                    <a:gd name="connsiteY8" fmla="*/ 281234 h 357814"/>
                    <a:gd name="connsiteX9" fmla="*/ 870870 w 872836"/>
                    <a:gd name="connsiteY9" fmla="*/ 344734 h 357814"/>
                    <a:gd name="connsiteX0" fmla="*/ 870536 w 872502"/>
                    <a:gd name="connsiteY0" fmla="*/ 344734 h 356507"/>
                    <a:gd name="connsiteX1" fmla="*/ 629236 w 872502"/>
                    <a:gd name="connsiteY1" fmla="*/ 111054 h 356507"/>
                    <a:gd name="connsiteX2" fmla="*/ 380316 w 872502"/>
                    <a:gd name="connsiteY2" fmla="*/ 14534 h 356507"/>
                    <a:gd name="connsiteX3" fmla="*/ 111076 w 872502"/>
                    <a:gd name="connsiteY3" fmla="*/ 29774 h 356507"/>
                    <a:gd name="connsiteX4" fmla="*/ 1856 w 872502"/>
                    <a:gd name="connsiteY4" fmla="*/ 177094 h 356507"/>
                    <a:gd name="connsiteX5" fmla="*/ 54616 w 872502"/>
                    <a:gd name="connsiteY5" fmla="*/ 317563 h 356507"/>
                    <a:gd name="connsiteX6" fmla="*/ 208474 w 872502"/>
                    <a:gd name="connsiteY6" fmla="*/ 356226 h 356507"/>
                    <a:gd name="connsiteX7" fmla="*/ 413336 w 872502"/>
                    <a:gd name="connsiteY7" fmla="*/ 304094 h 356507"/>
                    <a:gd name="connsiteX8" fmla="*/ 619076 w 872502"/>
                    <a:gd name="connsiteY8" fmla="*/ 281234 h 356507"/>
                    <a:gd name="connsiteX9" fmla="*/ 870536 w 872502"/>
                    <a:gd name="connsiteY9" fmla="*/ 344734 h 356507"/>
                    <a:gd name="connsiteX0" fmla="*/ 870536 w 872502"/>
                    <a:gd name="connsiteY0" fmla="*/ 344734 h 356708"/>
                    <a:gd name="connsiteX1" fmla="*/ 629236 w 872502"/>
                    <a:gd name="connsiteY1" fmla="*/ 111054 h 356708"/>
                    <a:gd name="connsiteX2" fmla="*/ 380316 w 872502"/>
                    <a:gd name="connsiteY2" fmla="*/ 14534 h 356708"/>
                    <a:gd name="connsiteX3" fmla="*/ 111076 w 872502"/>
                    <a:gd name="connsiteY3" fmla="*/ 29774 h 356708"/>
                    <a:gd name="connsiteX4" fmla="*/ 1856 w 872502"/>
                    <a:gd name="connsiteY4" fmla="*/ 177094 h 356708"/>
                    <a:gd name="connsiteX5" fmla="*/ 54616 w 872502"/>
                    <a:gd name="connsiteY5" fmla="*/ 317563 h 356708"/>
                    <a:gd name="connsiteX6" fmla="*/ 208474 w 872502"/>
                    <a:gd name="connsiteY6" fmla="*/ 356226 h 356708"/>
                    <a:gd name="connsiteX7" fmla="*/ 436365 w 872502"/>
                    <a:gd name="connsiteY7" fmla="*/ 298821 h 356708"/>
                    <a:gd name="connsiteX8" fmla="*/ 619076 w 872502"/>
                    <a:gd name="connsiteY8" fmla="*/ 281234 h 356708"/>
                    <a:gd name="connsiteX9" fmla="*/ 870536 w 872502"/>
                    <a:gd name="connsiteY9" fmla="*/ 344734 h 356708"/>
                    <a:gd name="connsiteX0" fmla="*/ 870536 w 870545"/>
                    <a:gd name="connsiteY0" fmla="*/ 344734 h 356708"/>
                    <a:gd name="connsiteX1" fmla="*/ 629236 w 870545"/>
                    <a:gd name="connsiteY1" fmla="*/ 111054 h 356708"/>
                    <a:gd name="connsiteX2" fmla="*/ 380316 w 870545"/>
                    <a:gd name="connsiteY2" fmla="*/ 14534 h 356708"/>
                    <a:gd name="connsiteX3" fmla="*/ 111076 w 870545"/>
                    <a:gd name="connsiteY3" fmla="*/ 29774 h 356708"/>
                    <a:gd name="connsiteX4" fmla="*/ 1856 w 870545"/>
                    <a:gd name="connsiteY4" fmla="*/ 177094 h 356708"/>
                    <a:gd name="connsiteX5" fmla="*/ 54616 w 870545"/>
                    <a:gd name="connsiteY5" fmla="*/ 317563 h 356708"/>
                    <a:gd name="connsiteX6" fmla="*/ 208474 w 870545"/>
                    <a:gd name="connsiteY6" fmla="*/ 356226 h 356708"/>
                    <a:gd name="connsiteX7" fmla="*/ 436365 w 870545"/>
                    <a:gd name="connsiteY7" fmla="*/ 298821 h 356708"/>
                    <a:gd name="connsiteX8" fmla="*/ 637945 w 870545"/>
                    <a:gd name="connsiteY8" fmla="*/ 286425 h 356708"/>
                    <a:gd name="connsiteX9" fmla="*/ 870536 w 870545"/>
                    <a:gd name="connsiteY9" fmla="*/ 344734 h 356708"/>
                    <a:gd name="connsiteX0" fmla="*/ 876183 w 876192"/>
                    <a:gd name="connsiteY0" fmla="*/ 365636 h 371087"/>
                    <a:gd name="connsiteX1" fmla="*/ 629236 w 876192"/>
                    <a:gd name="connsiteY1" fmla="*/ 111054 h 371087"/>
                    <a:gd name="connsiteX2" fmla="*/ 380316 w 876192"/>
                    <a:gd name="connsiteY2" fmla="*/ 14534 h 371087"/>
                    <a:gd name="connsiteX3" fmla="*/ 111076 w 876192"/>
                    <a:gd name="connsiteY3" fmla="*/ 29774 h 371087"/>
                    <a:gd name="connsiteX4" fmla="*/ 1856 w 876192"/>
                    <a:gd name="connsiteY4" fmla="*/ 177094 h 371087"/>
                    <a:gd name="connsiteX5" fmla="*/ 54616 w 876192"/>
                    <a:gd name="connsiteY5" fmla="*/ 317563 h 371087"/>
                    <a:gd name="connsiteX6" fmla="*/ 208474 w 876192"/>
                    <a:gd name="connsiteY6" fmla="*/ 356226 h 371087"/>
                    <a:gd name="connsiteX7" fmla="*/ 436365 w 876192"/>
                    <a:gd name="connsiteY7" fmla="*/ 298821 h 371087"/>
                    <a:gd name="connsiteX8" fmla="*/ 637945 w 876192"/>
                    <a:gd name="connsiteY8" fmla="*/ 286425 h 371087"/>
                    <a:gd name="connsiteX9" fmla="*/ 876183 w 876192"/>
                    <a:gd name="connsiteY9" fmla="*/ 365636 h 371087"/>
                    <a:gd name="connsiteX0" fmla="*/ 876183 w 877804"/>
                    <a:gd name="connsiteY0" fmla="*/ 365636 h 380081"/>
                    <a:gd name="connsiteX1" fmla="*/ 629236 w 877804"/>
                    <a:gd name="connsiteY1" fmla="*/ 111054 h 380081"/>
                    <a:gd name="connsiteX2" fmla="*/ 380316 w 877804"/>
                    <a:gd name="connsiteY2" fmla="*/ 14534 h 380081"/>
                    <a:gd name="connsiteX3" fmla="*/ 111076 w 877804"/>
                    <a:gd name="connsiteY3" fmla="*/ 29774 h 380081"/>
                    <a:gd name="connsiteX4" fmla="*/ 1856 w 877804"/>
                    <a:gd name="connsiteY4" fmla="*/ 177094 h 380081"/>
                    <a:gd name="connsiteX5" fmla="*/ 54616 w 877804"/>
                    <a:gd name="connsiteY5" fmla="*/ 317563 h 380081"/>
                    <a:gd name="connsiteX6" fmla="*/ 208474 w 877804"/>
                    <a:gd name="connsiteY6" fmla="*/ 356226 h 380081"/>
                    <a:gd name="connsiteX7" fmla="*/ 436365 w 877804"/>
                    <a:gd name="connsiteY7" fmla="*/ 298821 h 380081"/>
                    <a:gd name="connsiteX8" fmla="*/ 637945 w 877804"/>
                    <a:gd name="connsiteY8" fmla="*/ 286425 h 380081"/>
                    <a:gd name="connsiteX9" fmla="*/ 876183 w 877804"/>
                    <a:gd name="connsiteY9" fmla="*/ 365636 h 380081"/>
                    <a:gd name="connsiteX0" fmla="*/ 876183 w 879186"/>
                    <a:gd name="connsiteY0" fmla="*/ 365636 h 365707"/>
                    <a:gd name="connsiteX1" fmla="*/ 629236 w 879186"/>
                    <a:gd name="connsiteY1" fmla="*/ 111054 h 365707"/>
                    <a:gd name="connsiteX2" fmla="*/ 380316 w 879186"/>
                    <a:gd name="connsiteY2" fmla="*/ 14534 h 365707"/>
                    <a:gd name="connsiteX3" fmla="*/ 111076 w 879186"/>
                    <a:gd name="connsiteY3" fmla="*/ 29774 h 365707"/>
                    <a:gd name="connsiteX4" fmla="*/ 1856 w 879186"/>
                    <a:gd name="connsiteY4" fmla="*/ 177094 h 365707"/>
                    <a:gd name="connsiteX5" fmla="*/ 54616 w 879186"/>
                    <a:gd name="connsiteY5" fmla="*/ 317563 h 365707"/>
                    <a:gd name="connsiteX6" fmla="*/ 208474 w 879186"/>
                    <a:gd name="connsiteY6" fmla="*/ 356226 h 365707"/>
                    <a:gd name="connsiteX7" fmla="*/ 436365 w 879186"/>
                    <a:gd name="connsiteY7" fmla="*/ 298821 h 365707"/>
                    <a:gd name="connsiteX8" fmla="*/ 637945 w 879186"/>
                    <a:gd name="connsiteY8" fmla="*/ 286425 h 365707"/>
                    <a:gd name="connsiteX9" fmla="*/ 876183 w 879186"/>
                    <a:gd name="connsiteY9" fmla="*/ 365636 h 365707"/>
                    <a:gd name="connsiteX0" fmla="*/ 876183 w 878559"/>
                    <a:gd name="connsiteY0" fmla="*/ 365636 h 376155"/>
                    <a:gd name="connsiteX1" fmla="*/ 629236 w 878559"/>
                    <a:gd name="connsiteY1" fmla="*/ 111054 h 376155"/>
                    <a:gd name="connsiteX2" fmla="*/ 380316 w 878559"/>
                    <a:gd name="connsiteY2" fmla="*/ 14534 h 376155"/>
                    <a:gd name="connsiteX3" fmla="*/ 111076 w 878559"/>
                    <a:gd name="connsiteY3" fmla="*/ 29774 h 376155"/>
                    <a:gd name="connsiteX4" fmla="*/ 1856 w 878559"/>
                    <a:gd name="connsiteY4" fmla="*/ 177094 h 376155"/>
                    <a:gd name="connsiteX5" fmla="*/ 54616 w 878559"/>
                    <a:gd name="connsiteY5" fmla="*/ 317563 h 376155"/>
                    <a:gd name="connsiteX6" fmla="*/ 208474 w 878559"/>
                    <a:gd name="connsiteY6" fmla="*/ 356226 h 376155"/>
                    <a:gd name="connsiteX7" fmla="*/ 436365 w 878559"/>
                    <a:gd name="connsiteY7" fmla="*/ 298821 h 376155"/>
                    <a:gd name="connsiteX8" fmla="*/ 637945 w 878559"/>
                    <a:gd name="connsiteY8" fmla="*/ 286425 h 376155"/>
                    <a:gd name="connsiteX9" fmla="*/ 876183 w 878559"/>
                    <a:gd name="connsiteY9" fmla="*/ 365636 h 376155"/>
                    <a:gd name="connsiteX0" fmla="*/ 876183 w 876472"/>
                    <a:gd name="connsiteY0" fmla="*/ 365636 h 371437"/>
                    <a:gd name="connsiteX1" fmla="*/ 629236 w 876472"/>
                    <a:gd name="connsiteY1" fmla="*/ 111054 h 371437"/>
                    <a:gd name="connsiteX2" fmla="*/ 380316 w 876472"/>
                    <a:gd name="connsiteY2" fmla="*/ 14534 h 371437"/>
                    <a:gd name="connsiteX3" fmla="*/ 111076 w 876472"/>
                    <a:gd name="connsiteY3" fmla="*/ 29774 h 371437"/>
                    <a:gd name="connsiteX4" fmla="*/ 1856 w 876472"/>
                    <a:gd name="connsiteY4" fmla="*/ 177094 h 371437"/>
                    <a:gd name="connsiteX5" fmla="*/ 54616 w 876472"/>
                    <a:gd name="connsiteY5" fmla="*/ 317563 h 371437"/>
                    <a:gd name="connsiteX6" fmla="*/ 208474 w 876472"/>
                    <a:gd name="connsiteY6" fmla="*/ 356226 h 371437"/>
                    <a:gd name="connsiteX7" fmla="*/ 436365 w 876472"/>
                    <a:gd name="connsiteY7" fmla="*/ 298821 h 371437"/>
                    <a:gd name="connsiteX8" fmla="*/ 637945 w 876472"/>
                    <a:gd name="connsiteY8" fmla="*/ 286425 h 371437"/>
                    <a:gd name="connsiteX9" fmla="*/ 876183 w 876472"/>
                    <a:gd name="connsiteY9" fmla="*/ 365636 h 371437"/>
                    <a:gd name="connsiteX0" fmla="*/ 876183 w 876427"/>
                    <a:gd name="connsiteY0" fmla="*/ 365404 h 370131"/>
                    <a:gd name="connsiteX1" fmla="*/ 676761 w 876427"/>
                    <a:gd name="connsiteY1" fmla="*/ 125834 h 370131"/>
                    <a:gd name="connsiteX2" fmla="*/ 380316 w 876427"/>
                    <a:gd name="connsiteY2" fmla="*/ 14302 h 370131"/>
                    <a:gd name="connsiteX3" fmla="*/ 111076 w 876427"/>
                    <a:gd name="connsiteY3" fmla="*/ 29542 h 370131"/>
                    <a:gd name="connsiteX4" fmla="*/ 1856 w 876427"/>
                    <a:gd name="connsiteY4" fmla="*/ 176862 h 370131"/>
                    <a:gd name="connsiteX5" fmla="*/ 54616 w 876427"/>
                    <a:gd name="connsiteY5" fmla="*/ 317331 h 370131"/>
                    <a:gd name="connsiteX6" fmla="*/ 208474 w 876427"/>
                    <a:gd name="connsiteY6" fmla="*/ 355994 h 370131"/>
                    <a:gd name="connsiteX7" fmla="*/ 436365 w 876427"/>
                    <a:gd name="connsiteY7" fmla="*/ 298589 h 370131"/>
                    <a:gd name="connsiteX8" fmla="*/ 637945 w 876427"/>
                    <a:gd name="connsiteY8" fmla="*/ 286193 h 370131"/>
                    <a:gd name="connsiteX9" fmla="*/ 876183 w 876427"/>
                    <a:gd name="connsiteY9" fmla="*/ 365404 h 370131"/>
                    <a:gd name="connsiteX0" fmla="*/ 876183 w 876200"/>
                    <a:gd name="connsiteY0" fmla="*/ 365404 h 371078"/>
                    <a:gd name="connsiteX1" fmla="*/ 676761 w 876200"/>
                    <a:gd name="connsiteY1" fmla="*/ 125834 h 371078"/>
                    <a:gd name="connsiteX2" fmla="*/ 380316 w 876200"/>
                    <a:gd name="connsiteY2" fmla="*/ 14302 h 371078"/>
                    <a:gd name="connsiteX3" fmla="*/ 111076 w 876200"/>
                    <a:gd name="connsiteY3" fmla="*/ 29542 h 371078"/>
                    <a:gd name="connsiteX4" fmla="*/ 1856 w 876200"/>
                    <a:gd name="connsiteY4" fmla="*/ 176862 h 371078"/>
                    <a:gd name="connsiteX5" fmla="*/ 54616 w 876200"/>
                    <a:gd name="connsiteY5" fmla="*/ 317331 h 371078"/>
                    <a:gd name="connsiteX6" fmla="*/ 208474 w 876200"/>
                    <a:gd name="connsiteY6" fmla="*/ 355994 h 371078"/>
                    <a:gd name="connsiteX7" fmla="*/ 436365 w 876200"/>
                    <a:gd name="connsiteY7" fmla="*/ 298589 h 371078"/>
                    <a:gd name="connsiteX8" fmla="*/ 666601 w 876200"/>
                    <a:gd name="connsiteY8" fmla="*/ 296012 h 371078"/>
                    <a:gd name="connsiteX9" fmla="*/ 876183 w 876200"/>
                    <a:gd name="connsiteY9" fmla="*/ 365404 h 371078"/>
                    <a:gd name="connsiteX0" fmla="*/ 876183 w 876200"/>
                    <a:gd name="connsiteY0" fmla="*/ 365404 h 370958"/>
                    <a:gd name="connsiteX1" fmla="*/ 676761 w 876200"/>
                    <a:gd name="connsiteY1" fmla="*/ 125834 h 370958"/>
                    <a:gd name="connsiteX2" fmla="*/ 380316 w 876200"/>
                    <a:gd name="connsiteY2" fmla="*/ 14302 h 370958"/>
                    <a:gd name="connsiteX3" fmla="*/ 111076 w 876200"/>
                    <a:gd name="connsiteY3" fmla="*/ 29542 h 370958"/>
                    <a:gd name="connsiteX4" fmla="*/ 1856 w 876200"/>
                    <a:gd name="connsiteY4" fmla="*/ 176862 h 370958"/>
                    <a:gd name="connsiteX5" fmla="*/ 54616 w 876200"/>
                    <a:gd name="connsiteY5" fmla="*/ 317331 h 370958"/>
                    <a:gd name="connsiteX6" fmla="*/ 208474 w 876200"/>
                    <a:gd name="connsiteY6" fmla="*/ 355994 h 370958"/>
                    <a:gd name="connsiteX7" fmla="*/ 425932 w 876200"/>
                    <a:gd name="connsiteY7" fmla="*/ 313130 h 370958"/>
                    <a:gd name="connsiteX8" fmla="*/ 666601 w 876200"/>
                    <a:gd name="connsiteY8" fmla="*/ 296012 h 370958"/>
                    <a:gd name="connsiteX9" fmla="*/ 876183 w 876200"/>
                    <a:gd name="connsiteY9" fmla="*/ 365404 h 370958"/>
                    <a:gd name="connsiteX0" fmla="*/ 876410 w 876427"/>
                    <a:gd name="connsiteY0" fmla="*/ 365404 h 370958"/>
                    <a:gd name="connsiteX1" fmla="*/ 676988 w 876427"/>
                    <a:gd name="connsiteY1" fmla="*/ 125834 h 370958"/>
                    <a:gd name="connsiteX2" fmla="*/ 380543 w 876427"/>
                    <a:gd name="connsiteY2" fmla="*/ 14302 h 370958"/>
                    <a:gd name="connsiteX3" fmla="*/ 111303 w 876427"/>
                    <a:gd name="connsiteY3" fmla="*/ 29542 h 370958"/>
                    <a:gd name="connsiteX4" fmla="*/ 2083 w 876427"/>
                    <a:gd name="connsiteY4" fmla="*/ 176862 h 370958"/>
                    <a:gd name="connsiteX5" fmla="*/ 54843 w 876427"/>
                    <a:gd name="connsiteY5" fmla="*/ 317331 h 370958"/>
                    <a:gd name="connsiteX6" fmla="*/ 235246 w 876427"/>
                    <a:gd name="connsiteY6" fmla="*/ 359428 h 370958"/>
                    <a:gd name="connsiteX7" fmla="*/ 426159 w 876427"/>
                    <a:gd name="connsiteY7" fmla="*/ 313130 h 370958"/>
                    <a:gd name="connsiteX8" fmla="*/ 666828 w 876427"/>
                    <a:gd name="connsiteY8" fmla="*/ 296012 h 370958"/>
                    <a:gd name="connsiteX9" fmla="*/ 876410 w 876427"/>
                    <a:gd name="connsiteY9" fmla="*/ 365404 h 370958"/>
                    <a:gd name="connsiteX0" fmla="*/ 876529 w 876546"/>
                    <a:gd name="connsiteY0" fmla="*/ 365404 h 370958"/>
                    <a:gd name="connsiteX1" fmla="*/ 677107 w 876546"/>
                    <a:gd name="connsiteY1" fmla="*/ 125834 h 370958"/>
                    <a:gd name="connsiteX2" fmla="*/ 380662 w 876546"/>
                    <a:gd name="connsiteY2" fmla="*/ 14302 h 370958"/>
                    <a:gd name="connsiteX3" fmla="*/ 111422 w 876546"/>
                    <a:gd name="connsiteY3" fmla="*/ 29542 h 370958"/>
                    <a:gd name="connsiteX4" fmla="*/ 2202 w 876546"/>
                    <a:gd name="connsiteY4" fmla="*/ 176862 h 370958"/>
                    <a:gd name="connsiteX5" fmla="*/ 54962 w 876546"/>
                    <a:gd name="connsiteY5" fmla="*/ 317331 h 370958"/>
                    <a:gd name="connsiteX6" fmla="*/ 247251 w 876546"/>
                    <a:gd name="connsiteY6" fmla="*/ 364633 h 370958"/>
                    <a:gd name="connsiteX7" fmla="*/ 426278 w 876546"/>
                    <a:gd name="connsiteY7" fmla="*/ 313130 h 370958"/>
                    <a:gd name="connsiteX8" fmla="*/ 666947 w 876546"/>
                    <a:gd name="connsiteY8" fmla="*/ 296012 h 370958"/>
                    <a:gd name="connsiteX9" fmla="*/ 876529 w 876546"/>
                    <a:gd name="connsiteY9" fmla="*/ 365404 h 370958"/>
                    <a:gd name="connsiteX0" fmla="*/ 875022 w 875039"/>
                    <a:gd name="connsiteY0" fmla="*/ 365404 h 370958"/>
                    <a:gd name="connsiteX1" fmla="*/ 675600 w 875039"/>
                    <a:gd name="connsiteY1" fmla="*/ 125834 h 370958"/>
                    <a:gd name="connsiteX2" fmla="*/ 379155 w 875039"/>
                    <a:gd name="connsiteY2" fmla="*/ 14302 h 370958"/>
                    <a:gd name="connsiteX3" fmla="*/ 109915 w 875039"/>
                    <a:gd name="connsiteY3" fmla="*/ 29542 h 370958"/>
                    <a:gd name="connsiteX4" fmla="*/ 695 w 875039"/>
                    <a:gd name="connsiteY4" fmla="*/ 176862 h 370958"/>
                    <a:gd name="connsiteX5" fmla="*/ 72340 w 875039"/>
                    <a:gd name="connsiteY5" fmla="*/ 328332 h 370958"/>
                    <a:gd name="connsiteX6" fmla="*/ 245744 w 875039"/>
                    <a:gd name="connsiteY6" fmla="*/ 364633 h 370958"/>
                    <a:gd name="connsiteX7" fmla="*/ 424771 w 875039"/>
                    <a:gd name="connsiteY7" fmla="*/ 313130 h 370958"/>
                    <a:gd name="connsiteX8" fmla="*/ 665440 w 875039"/>
                    <a:gd name="connsiteY8" fmla="*/ 296012 h 370958"/>
                    <a:gd name="connsiteX9" fmla="*/ 875022 w 875039"/>
                    <a:gd name="connsiteY9" fmla="*/ 365404 h 370958"/>
                    <a:gd name="connsiteX0" fmla="*/ 875022 w 875039"/>
                    <a:gd name="connsiteY0" fmla="*/ 365404 h 370958"/>
                    <a:gd name="connsiteX1" fmla="*/ 675600 w 875039"/>
                    <a:gd name="connsiteY1" fmla="*/ 125834 h 370958"/>
                    <a:gd name="connsiteX2" fmla="*/ 379155 w 875039"/>
                    <a:gd name="connsiteY2" fmla="*/ 14302 h 370958"/>
                    <a:gd name="connsiteX3" fmla="*/ 109915 w 875039"/>
                    <a:gd name="connsiteY3" fmla="*/ 29542 h 370958"/>
                    <a:gd name="connsiteX4" fmla="*/ 695 w 875039"/>
                    <a:gd name="connsiteY4" fmla="*/ 176862 h 370958"/>
                    <a:gd name="connsiteX5" fmla="*/ 72340 w 875039"/>
                    <a:gd name="connsiteY5" fmla="*/ 328332 h 370958"/>
                    <a:gd name="connsiteX6" fmla="*/ 245745 w 875039"/>
                    <a:gd name="connsiteY6" fmla="*/ 364634 h 370958"/>
                    <a:gd name="connsiteX7" fmla="*/ 424771 w 875039"/>
                    <a:gd name="connsiteY7" fmla="*/ 313130 h 370958"/>
                    <a:gd name="connsiteX8" fmla="*/ 665440 w 875039"/>
                    <a:gd name="connsiteY8" fmla="*/ 296012 h 370958"/>
                    <a:gd name="connsiteX9" fmla="*/ 875022 w 875039"/>
                    <a:gd name="connsiteY9" fmla="*/ 365404 h 370958"/>
                    <a:gd name="connsiteX0" fmla="*/ 875584 w 875601"/>
                    <a:gd name="connsiteY0" fmla="*/ 365404 h 370958"/>
                    <a:gd name="connsiteX1" fmla="*/ 676162 w 875601"/>
                    <a:gd name="connsiteY1" fmla="*/ 125834 h 370958"/>
                    <a:gd name="connsiteX2" fmla="*/ 379717 w 875601"/>
                    <a:gd name="connsiteY2" fmla="*/ 14302 h 370958"/>
                    <a:gd name="connsiteX3" fmla="*/ 110477 w 875601"/>
                    <a:gd name="connsiteY3" fmla="*/ 29542 h 370958"/>
                    <a:gd name="connsiteX4" fmla="*/ 1257 w 875601"/>
                    <a:gd name="connsiteY4" fmla="*/ 176862 h 370958"/>
                    <a:gd name="connsiteX5" fmla="*/ 72902 w 875601"/>
                    <a:gd name="connsiteY5" fmla="*/ 328332 h 370958"/>
                    <a:gd name="connsiteX6" fmla="*/ 246307 w 875601"/>
                    <a:gd name="connsiteY6" fmla="*/ 364634 h 370958"/>
                    <a:gd name="connsiteX7" fmla="*/ 425333 w 875601"/>
                    <a:gd name="connsiteY7" fmla="*/ 313130 h 370958"/>
                    <a:gd name="connsiteX8" fmla="*/ 666002 w 875601"/>
                    <a:gd name="connsiteY8" fmla="*/ 296012 h 370958"/>
                    <a:gd name="connsiteX9" fmla="*/ 875584 w 875601"/>
                    <a:gd name="connsiteY9" fmla="*/ 365404 h 370958"/>
                    <a:gd name="connsiteX0" fmla="*/ 875584 w 875601"/>
                    <a:gd name="connsiteY0" fmla="*/ 363393 h 368947"/>
                    <a:gd name="connsiteX1" fmla="*/ 676162 w 875601"/>
                    <a:gd name="connsiteY1" fmla="*/ 123823 h 368947"/>
                    <a:gd name="connsiteX2" fmla="*/ 379717 w 875601"/>
                    <a:gd name="connsiteY2" fmla="*/ 12291 h 368947"/>
                    <a:gd name="connsiteX3" fmla="*/ 110477 w 875601"/>
                    <a:gd name="connsiteY3" fmla="*/ 27531 h 368947"/>
                    <a:gd name="connsiteX4" fmla="*/ 1257 w 875601"/>
                    <a:gd name="connsiteY4" fmla="*/ 174851 h 368947"/>
                    <a:gd name="connsiteX5" fmla="*/ 72902 w 875601"/>
                    <a:gd name="connsiteY5" fmla="*/ 326321 h 368947"/>
                    <a:gd name="connsiteX6" fmla="*/ 246307 w 875601"/>
                    <a:gd name="connsiteY6" fmla="*/ 362623 h 368947"/>
                    <a:gd name="connsiteX7" fmla="*/ 425333 w 875601"/>
                    <a:gd name="connsiteY7" fmla="*/ 311119 h 368947"/>
                    <a:gd name="connsiteX8" fmla="*/ 666002 w 875601"/>
                    <a:gd name="connsiteY8" fmla="*/ 294001 h 368947"/>
                    <a:gd name="connsiteX9" fmla="*/ 875584 w 875601"/>
                    <a:gd name="connsiteY9" fmla="*/ 363393 h 368947"/>
                    <a:gd name="connsiteX0" fmla="*/ 875584 w 875601"/>
                    <a:gd name="connsiteY0" fmla="*/ 360357 h 365911"/>
                    <a:gd name="connsiteX1" fmla="*/ 676162 w 875601"/>
                    <a:gd name="connsiteY1" fmla="*/ 120787 h 365911"/>
                    <a:gd name="connsiteX2" fmla="*/ 379717 w 875601"/>
                    <a:gd name="connsiteY2" fmla="*/ 9255 h 365911"/>
                    <a:gd name="connsiteX3" fmla="*/ 110477 w 875601"/>
                    <a:gd name="connsiteY3" fmla="*/ 24495 h 365911"/>
                    <a:gd name="connsiteX4" fmla="*/ 1257 w 875601"/>
                    <a:gd name="connsiteY4" fmla="*/ 171815 h 365911"/>
                    <a:gd name="connsiteX5" fmla="*/ 72902 w 875601"/>
                    <a:gd name="connsiteY5" fmla="*/ 323285 h 365911"/>
                    <a:gd name="connsiteX6" fmla="*/ 246307 w 875601"/>
                    <a:gd name="connsiteY6" fmla="*/ 359587 h 365911"/>
                    <a:gd name="connsiteX7" fmla="*/ 425333 w 875601"/>
                    <a:gd name="connsiteY7" fmla="*/ 308083 h 365911"/>
                    <a:gd name="connsiteX8" fmla="*/ 666002 w 875601"/>
                    <a:gd name="connsiteY8" fmla="*/ 290965 h 365911"/>
                    <a:gd name="connsiteX9" fmla="*/ 875584 w 875601"/>
                    <a:gd name="connsiteY9" fmla="*/ 360357 h 365911"/>
                    <a:gd name="connsiteX0" fmla="*/ 875584 w 875601"/>
                    <a:gd name="connsiteY0" fmla="*/ 357525 h 363079"/>
                    <a:gd name="connsiteX1" fmla="*/ 676162 w 875601"/>
                    <a:gd name="connsiteY1" fmla="*/ 117955 h 363079"/>
                    <a:gd name="connsiteX2" fmla="*/ 379717 w 875601"/>
                    <a:gd name="connsiteY2" fmla="*/ 6423 h 363079"/>
                    <a:gd name="connsiteX3" fmla="*/ 110477 w 875601"/>
                    <a:gd name="connsiteY3" fmla="*/ 21663 h 363079"/>
                    <a:gd name="connsiteX4" fmla="*/ 1257 w 875601"/>
                    <a:gd name="connsiteY4" fmla="*/ 168983 h 363079"/>
                    <a:gd name="connsiteX5" fmla="*/ 72902 w 875601"/>
                    <a:gd name="connsiteY5" fmla="*/ 320453 h 363079"/>
                    <a:gd name="connsiteX6" fmla="*/ 246307 w 875601"/>
                    <a:gd name="connsiteY6" fmla="*/ 356755 h 363079"/>
                    <a:gd name="connsiteX7" fmla="*/ 425333 w 875601"/>
                    <a:gd name="connsiteY7" fmla="*/ 305251 h 363079"/>
                    <a:gd name="connsiteX8" fmla="*/ 666002 w 875601"/>
                    <a:gd name="connsiteY8" fmla="*/ 288133 h 363079"/>
                    <a:gd name="connsiteX9" fmla="*/ 875584 w 875601"/>
                    <a:gd name="connsiteY9" fmla="*/ 357525 h 363079"/>
                    <a:gd name="connsiteX0" fmla="*/ 875584 w 875601"/>
                    <a:gd name="connsiteY0" fmla="*/ 360845 h 366399"/>
                    <a:gd name="connsiteX1" fmla="*/ 676162 w 875601"/>
                    <a:gd name="connsiteY1" fmla="*/ 121275 h 366399"/>
                    <a:gd name="connsiteX2" fmla="*/ 379717 w 875601"/>
                    <a:gd name="connsiteY2" fmla="*/ 9743 h 366399"/>
                    <a:gd name="connsiteX3" fmla="*/ 110477 w 875601"/>
                    <a:gd name="connsiteY3" fmla="*/ 24983 h 366399"/>
                    <a:gd name="connsiteX4" fmla="*/ 1257 w 875601"/>
                    <a:gd name="connsiteY4" fmla="*/ 172303 h 366399"/>
                    <a:gd name="connsiteX5" fmla="*/ 72902 w 875601"/>
                    <a:gd name="connsiteY5" fmla="*/ 323773 h 366399"/>
                    <a:gd name="connsiteX6" fmla="*/ 246307 w 875601"/>
                    <a:gd name="connsiteY6" fmla="*/ 360075 h 366399"/>
                    <a:gd name="connsiteX7" fmla="*/ 425333 w 875601"/>
                    <a:gd name="connsiteY7" fmla="*/ 308571 h 366399"/>
                    <a:gd name="connsiteX8" fmla="*/ 666002 w 875601"/>
                    <a:gd name="connsiteY8" fmla="*/ 291453 h 366399"/>
                    <a:gd name="connsiteX9" fmla="*/ 875584 w 875601"/>
                    <a:gd name="connsiteY9" fmla="*/ 360845 h 366399"/>
                    <a:gd name="connsiteX0" fmla="*/ 889544 w 889561"/>
                    <a:gd name="connsiteY0" fmla="*/ 360302 h 365856"/>
                    <a:gd name="connsiteX1" fmla="*/ 690122 w 889561"/>
                    <a:gd name="connsiteY1" fmla="*/ 120732 h 365856"/>
                    <a:gd name="connsiteX2" fmla="*/ 393677 w 889561"/>
                    <a:gd name="connsiteY2" fmla="*/ 9200 h 365856"/>
                    <a:gd name="connsiteX3" fmla="*/ 124437 w 889561"/>
                    <a:gd name="connsiteY3" fmla="*/ 24440 h 365856"/>
                    <a:gd name="connsiteX4" fmla="*/ 541 w 889561"/>
                    <a:gd name="connsiteY4" fmla="*/ 167722 h 365856"/>
                    <a:gd name="connsiteX5" fmla="*/ 86862 w 889561"/>
                    <a:gd name="connsiteY5" fmla="*/ 323230 h 365856"/>
                    <a:gd name="connsiteX6" fmla="*/ 260267 w 889561"/>
                    <a:gd name="connsiteY6" fmla="*/ 359532 h 365856"/>
                    <a:gd name="connsiteX7" fmla="*/ 439293 w 889561"/>
                    <a:gd name="connsiteY7" fmla="*/ 308028 h 365856"/>
                    <a:gd name="connsiteX8" fmla="*/ 679962 w 889561"/>
                    <a:gd name="connsiteY8" fmla="*/ 290910 h 365856"/>
                    <a:gd name="connsiteX9" fmla="*/ 889544 w 889561"/>
                    <a:gd name="connsiteY9" fmla="*/ 360302 h 365856"/>
                    <a:gd name="connsiteX0" fmla="*/ 890652 w 890669"/>
                    <a:gd name="connsiteY0" fmla="*/ 360302 h 365856"/>
                    <a:gd name="connsiteX1" fmla="*/ 691230 w 890669"/>
                    <a:gd name="connsiteY1" fmla="*/ 120732 h 365856"/>
                    <a:gd name="connsiteX2" fmla="*/ 394785 w 890669"/>
                    <a:gd name="connsiteY2" fmla="*/ 9200 h 365856"/>
                    <a:gd name="connsiteX3" fmla="*/ 125545 w 890669"/>
                    <a:gd name="connsiteY3" fmla="*/ 24440 h 365856"/>
                    <a:gd name="connsiteX4" fmla="*/ 1649 w 890669"/>
                    <a:gd name="connsiteY4" fmla="*/ 167722 h 365856"/>
                    <a:gd name="connsiteX5" fmla="*/ 68392 w 890669"/>
                    <a:gd name="connsiteY5" fmla="*/ 313973 h 365856"/>
                    <a:gd name="connsiteX6" fmla="*/ 261375 w 890669"/>
                    <a:gd name="connsiteY6" fmla="*/ 359532 h 365856"/>
                    <a:gd name="connsiteX7" fmla="*/ 440401 w 890669"/>
                    <a:gd name="connsiteY7" fmla="*/ 308028 h 365856"/>
                    <a:gd name="connsiteX8" fmla="*/ 681070 w 890669"/>
                    <a:gd name="connsiteY8" fmla="*/ 290910 h 365856"/>
                    <a:gd name="connsiteX9" fmla="*/ 890652 w 890669"/>
                    <a:gd name="connsiteY9" fmla="*/ 360302 h 365856"/>
                    <a:gd name="connsiteX0" fmla="*/ 890652 w 890669"/>
                    <a:gd name="connsiteY0" fmla="*/ 359700 h 365254"/>
                    <a:gd name="connsiteX1" fmla="*/ 691230 w 890669"/>
                    <a:gd name="connsiteY1" fmla="*/ 120130 h 365254"/>
                    <a:gd name="connsiteX2" fmla="*/ 394785 w 890669"/>
                    <a:gd name="connsiteY2" fmla="*/ 8598 h 365254"/>
                    <a:gd name="connsiteX3" fmla="*/ 125545 w 890669"/>
                    <a:gd name="connsiteY3" fmla="*/ 23838 h 365254"/>
                    <a:gd name="connsiteX4" fmla="*/ 1649 w 890669"/>
                    <a:gd name="connsiteY4" fmla="*/ 167120 h 365254"/>
                    <a:gd name="connsiteX5" fmla="*/ 68392 w 890669"/>
                    <a:gd name="connsiteY5" fmla="*/ 313371 h 365254"/>
                    <a:gd name="connsiteX6" fmla="*/ 261375 w 890669"/>
                    <a:gd name="connsiteY6" fmla="*/ 358930 h 365254"/>
                    <a:gd name="connsiteX7" fmla="*/ 440401 w 890669"/>
                    <a:gd name="connsiteY7" fmla="*/ 307426 h 365254"/>
                    <a:gd name="connsiteX8" fmla="*/ 681070 w 890669"/>
                    <a:gd name="connsiteY8" fmla="*/ 290308 h 365254"/>
                    <a:gd name="connsiteX9" fmla="*/ 890652 w 890669"/>
                    <a:gd name="connsiteY9" fmla="*/ 359700 h 365254"/>
                    <a:gd name="connsiteX0" fmla="*/ 891462 w 891479"/>
                    <a:gd name="connsiteY0" fmla="*/ 360155 h 365709"/>
                    <a:gd name="connsiteX1" fmla="*/ 692040 w 891479"/>
                    <a:gd name="connsiteY1" fmla="*/ 120585 h 365709"/>
                    <a:gd name="connsiteX2" fmla="*/ 395595 w 891479"/>
                    <a:gd name="connsiteY2" fmla="*/ 9053 h 365709"/>
                    <a:gd name="connsiteX3" fmla="*/ 143111 w 891479"/>
                    <a:gd name="connsiteY3" fmla="*/ 23100 h 365709"/>
                    <a:gd name="connsiteX4" fmla="*/ 2459 w 891479"/>
                    <a:gd name="connsiteY4" fmla="*/ 167575 h 365709"/>
                    <a:gd name="connsiteX5" fmla="*/ 69202 w 891479"/>
                    <a:gd name="connsiteY5" fmla="*/ 313826 h 365709"/>
                    <a:gd name="connsiteX6" fmla="*/ 262185 w 891479"/>
                    <a:gd name="connsiteY6" fmla="*/ 359385 h 365709"/>
                    <a:gd name="connsiteX7" fmla="*/ 441211 w 891479"/>
                    <a:gd name="connsiteY7" fmla="*/ 307881 h 365709"/>
                    <a:gd name="connsiteX8" fmla="*/ 681880 w 891479"/>
                    <a:gd name="connsiteY8" fmla="*/ 290763 h 365709"/>
                    <a:gd name="connsiteX9" fmla="*/ 891462 w 891479"/>
                    <a:gd name="connsiteY9" fmla="*/ 360155 h 365709"/>
                    <a:gd name="connsiteX0" fmla="*/ 891462 w 891479"/>
                    <a:gd name="connsiteY0" fmla="*/ 365084 h 370638"/>
                    <a:gd name="connsiteX1" fmla="*/ 692040 w 891479"/>
                    <a:gd name="connsiteY1" fmla="*/ 125514 h 370638"/>
                    <a:gd name="connsiteX2" fmla="*/ 402561 w 891479"/>
                    <a:gd name="connsiteY2" fmla="*/ 8159 h 370638"/>
                    <a:gd name="connsiteX3" fmla="*/ 143111 w 891479"/>
                    <a:gd name="connsiteY3" fmla="*/ 28029 h 370638"/>
                    <a:gd name="connsiteX4" fmla="*/ 2459 w 891479"/>
                    <a:gd name="connsiteY4" fmla="*/ 172504 h 370638"/>
                    <a:gd name="connsiteX5" fmla="*/ 69202 w 891479"/>
                    <a:gd name="connsiteY5" fmla="*/ 318755 h 370638"/>
                    <a:gd name="connsiteX6" fmla="*/ 262185 w 891479"/>
                    <a:gd name="connsiteY6" fmla="*/ 364314 h 370638"/>
                    <a:gd name="connsiteX7" fmla="*/ 441211 w 891479"/>
                    <a:gd name="connsiteY7" fmla="*/ 312810 h 370638"/>
                    <a:gd name="connsiteX8" fmla="*/ 681880 w 891479"/>
                    <a:gd name="connsiteY8" fmla="*/ 295692 h 370638"/>
                    <a:gd name="connsiteX9" fmla="*/ 891462 w 891479"/>
                    <a:gd name="connsiteY9" fmla="*/ 365084 h 370638"/>
                    <a:gd name="connsiteX0" fmla="*/ 891462 w 891479"/>
                    <a:gd name="connsiteY0" fmla="*/ 365084 h 371221"/>
                    <a:gd name="connsiteX1" fmla="*/ 692040 w 891479"/>
                    <a:gd name="connsiteY1" fmla="*/ 125514 h 371221"/>
                    <a:gd name="connsiteX2" fmla="*/ 402561 w 891479"/>
                    <a:gd name="connsiteY2" fmla="*/ 8159 h 371221"/>
                    <a:gd name="connsiteX3" fmla="*/ 143111 w 891479"/>
                    <a:gd name="connsiteY3" fmla="*/ 28029 h 371221"/>
                    <a:gd name="connsiteX4" fmla="*/ 2459 w 891479"/>
                    <a:gd name="connsiteY4" fmla="*/ 172504 h 371221"/>
                    <a:gd name="connsiteX5" fmla="*/ 69202 w 891479"/>
                    <a:gd name="connsiteY5" fmla="*/ 318755 h 371221"/>
                    <a:gd name="connsiteX6" fmla="*/ 262185 w 891479"/>
                    <a:gd name="connsiteY6" fmla="*/ 364314 h 371221"/>
                    <a:gd name="connsiteX7" fmla="*/ 441211 w 891479"/>
                    <a:gd name="connsiteY7" fmla="*/ 312810 h 371221"/>
                    <a:gd name="connsiteX8" fmla="*/ 681880 w 891479"/>
                    <a:gd name="connsiteY8" fmla="*/ 295692 h 371221"/>
                    <a:gd name="connsiteX9" fmla="*/ 891462 w 891479"/>
                    <a:gd name="connsiteY9" fmla="*/ 365084 h 371221"/>
                    <a:gd name="connsiteX0" fmla="*/ 891367 w 891384"/>
                    <a:gd name="connsiteY0" fmla="*/ 365084 h 371221"/>
                    <a:gd name="connsiteX1" fmla="*/ 691945 w 891384"/>
                    <a:gd name="connsiteY1" fmla="*/ 125514 h 371221"/>
                    <a:gd name="connsiteX2" fmla="*/ 402466 w 891384"/>
                    <a:gd name="connsiteY2" fmla="*/ 8159 h 371221"/>
                    <a:gd name="connsiteX3" fmla="*/ 143016 w 891384"/>
                    <a:gd name="connsiteY3" fmla="*/ 28029 h 371221"/>
                    <a:gd name="connsiteX4" fmla="*/ 2364 w 891384"/>
                    <a:gd name="connsiteY4" fmla="*/ 172504 h 371221"/>
                    <a:gd name="connsiteX5" fmla="*/ 69107 w 891384"/>
                    <a:gd name="connsiteY5" fmla="*/ 318755 h 371221"/>
                    <a:gd name="connsiteX6" fmla="*/ 262090 w 891384"/>
                    <a:gd name="connsiteY6" fmla="*/ 364314 h 371221"/>
                    <a:gd name="connsiteX7" fmla="*/ 441116 w 891384"/>
                    <a:gd name="connsiteY7" fmla="*/ 312810 h 371221"/>
                    <a:gd name="connsiteX8" fmla="*/ 681785 w 891384"/>
                    <a:gd name="connsiteY8" fmla="*/ 295692 h 371221"/>
                    <a:gd name="connsiteX9" fmla="*/ 891367 w 891384"/>
                    <a:gd name="connsiteY9" fmla="*/ 365084 h 371221"/>
                    <a:gd name="connsiteX0" fmla="*/ 892222 w 892239"/>
                    <a:gd name="connsiteY0" fmla="*/ 365084 h 371221"/>
                    <a:gd name="connsiteX1" fmla="*/ 692800 w 892239"/>
                    <a:gd name="connsiteY1" fmla="*/ 125514 h 371221"/>
                    <a:gd name="connsiteX2" fmla="*/ 403321 w 892239"/>
                    <a:gd name="connsiteY2" fmla="*/ 8159 h 371221"/>
                    <a:gd name="connsiteX3" fmla="*/ 143871 w 892239"/>
                    <a:gd name="connsiteY3" fmla="*/ 28029 h 371221"/>
                    <a:gd name="connsiteX4" fmla="*/ 3219 w 892239"/>
                    <a:gd name="connsiteY4" fmla="*/ 172504 h 371221"/>
                    <a:gd name="connsiteX5" fmla="*/ 69962 w 892239"/>
                    <a:gd name="connsiteY5" fmla="*/ 318755 h 371221"/>
                    <a:gd name="connsiteX6" fmla="*/ 262945 w 892239"/>
                    <a:gd name="connsiteY6" fmla="*/ 364314 h 371221"/>
                    <a:gd name="connsiteX7" fmla="*/ 441971 w 892239"/>
                    <a:gd name="connsiteY7" fmla="*/ 312810 h 371221"/>
                    <a:gd name="connsiteX8" fmla="*/ 682640 w 892239"/>
                    <a:gd name="connsiteY8" fmla="*/ 295692 h 371221"/>
                    <a:gd name="connsiteX9" fmla="*/ 892222 w 892239"/>
                    <a:gd name="connsiteY9" fmla="*/ 365084 h 371221"/>
                    <a:gd name="connsiteX0" fmla="*/ 892223 w 892240"/>
                    <a:gd name="connsiteY0" fmla="*/ 365084 h 371221"/>
                    <a:gd name="connsiteX1" fmla="*/ 692801 w 892240"/>
                    <a:gd name="connsiteY1" fmla="*/ 125514 h 371221"/>
                    <a:gd name="connsiteX2" fmla="*/ 403322 w 892240"/>
                    <a:gd name="connsiteY2" fmla="*/ 8159 h 371221"/>
                    <a:gd name="connsiteX3" fmla="*/ 143872 w 892240"/>
                    <a:gd name="connsiteY3" fmla="*/ 28029 h 371221"/>
                    <a:gd name="connsiteX4" fmla="*/ 3220 w 892240"/>
                    <a:gd name="connsiteY4" fmla="*/ 172504 h 371221"/>
                    <a:gd name="connsiteX5" fmla="*/ 69963 w 892240"/>
                    <a:gd name="connsiteY5" fmla="*/ 318755 h 371221"/>
                    <a:gd name="connsiteX6" fmla="*/ 262946 w 892240"/>
                    <a:gd name="connsiteY6" fmla="*/ 364314 h 371221"/>
                    <a:gd name="connsiteX7" fmla="*/ 441972 w 892240"/>
                    <a:gd name="connsiteY7" fmla="*/ 312810 h 371221"/>
                    <a:gd name="connsiteX8" fmla="*/ 682641 w 892240"/>
                    <a:gd name="connsiteY8" fmla="*/ 295692 h 371221"/>
                    <a:gd name="connsiteX9" fmla="*/ 892223 w 892240"/>
                    <a:gd name="connsiteY9" fmla="*/ 365084 h 371221"/>
                    <a:gd name="connsiteX0" fmla="*/ 892223 w 892240"/>
                    <a:gd name="connsiteY0" fmla="*/ 365084 h 365084"/>
                    <a:gd name="connsiteX1" fmla="*/ 692801 w 892240"/>
                    <a:gd name="connsiteY1" fmla="*/ 125514 h 365084"/>
                    <a:gd name="connsiteX2" fmla="*/ 403322 w 892240"/>
                    <a:gd name="connsiteY2" fmla="*/ 8159 h 365084"/>
                    <a:gd name="connsiteX3" fmla="*/ 143872 w 892240"/>
                    <a:gd name="connsiteY3" fmla="*/ 28029 h 365084"/>
                    <a:gd name="connsiteX4" fmla="*/ 3220 w 892240"/>
                    <a:gd name="connsiteY4" fmla="*/ 172504 h 365084"/>
                    <a:gd name="connsiteX5" fmla="*/ 69963 w 892240"/>
                    <a:gd name="connsiteY5" fmla="*/ 318755 h 365084"/>
                    <a:gd name="connsiteX6" fmla="*/ 262946 w 892240"/>
                    <a:gd name="connsiteY6" fmla="*/ 364314 h 365084"/>
                    <a:gd name="connsiteX7" fmla="*/ 441972 w 892240"/>
                    <a:gd name="connsiteY7" fmla="*/ 312810 h 365084"/>
                    <a:gd name="connsiteX8" fmla="*/ 682641 w 892240"/>
                    <a:gd name="connsiteY8" fmla="*/ 295692 h 365084"/>
                    <a:gd name="connsiteX9" fmla="*/ 892223 w 892240"/>
                    <a:gd name="connsiteY9" fmla="*/ 365084 h 365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2240" h="365084">
                      <a:moveTo>
                        <a:pt x="892223" y="365084"/>
                      </a:moveTo>
                      <a:cubicBezTo>
                        <a:pt x="893916" y="336721"/>
                        <a:pt x="774284" y="185001"/>
                        <a:pt x="692801" y="125514"/>
                      </a:cubicBezTo>
                      <a:cubicBezTo>
                        <a:pt x="611318" y="66027"/>
                        <a:pt x="494810" y="24407"/>
                        <a:pt x="403322" y="8159"/>
                      </a:cubicBezTo>
                      <a:cubicBezTo>
                        <a:pt x="311834" y="-8089"/>
                        <a:pt x="210556" y="638"/>
                        <a:pt x="143872" y="28029"/>
                      </a:cubicBezTo>
                      <a:cubicBezTo>
                        <a:pt x="77188" y="55420"/>
                        <a:pt x="15538" y="124050"/>
                        <a:pt x="3220" y="172504"/>
                      </a:cubicBezTo>
                      <a:cubicBezTo>
                        <a:pt x="-9098" y="220958"/>
                        <a:pt x="14079" y="277518"/>
                        <a:pt x="69963" y="318755"/>
                      </a:cubicBezTo>
                      <a:cubicBezTo>
                        <a:pt x="125847" y="359992"/>
                        <a:pt x="200945" y="365305"/>
                        <a:pt x="262946" y="364314"/>
                      </a:cubicBezTo>
                      <a:cubicBezTo>
                        <a:pt x="324947" y="363323"/>
                        <a:pt x="379319" y="328050"/>
                        <a:pt x="441972" y="312810"/>
                      </a:cubicBezTo>
                      <a:cubicBezTo>
                        <a:pt x="504625" y="297570"/>
                        <a:pt x="595697" y="275966"/>
                        <a:pt x="682641" y="295692"/>
                      </a:cubicBezTo>
                      <a:cubicBezTo>
                        <a:pt x="769585" y="315418"/>
                        <a:pt x="877160" y="356876"/>
                        <a:pt x="892223" y="3650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47E2501E-4ED9-958E-D8F8-6F74B9A601EA}"/>
                    </a:ext>
                  </a:extLst>
                </p:cNvPr>
                <p:cNvSpPr/>
                <p:nvPr/>
              </p:nvSpPr>
              <p:spPr>
                <a:xfrm flipH="1">
                  <a:off x="7073394" y="3284224"/>
                  <a:ext cx="252256" cy="472109"/>
                </a:xfrm>
                <a:custGeom>
                  <a:avLst/>
                  <a:gdLst>
                    <a:gd name="connsiteX0" fmla="*/ 197209 w 241232"/>
                    <a:gd name="connsiteY0" fmla="*/ 1272 h 425968"/>
                    <a:gd name="connsiteX1" fmla="*/ 58144 w 241232"/>
                    <a:gd name="connsiteY1" fmla="*/ 147957 h 425968"/>
                    <a:gd name="connsiteX2" fmla="*/ 2899 w 241232"/>
                    <a:gd name="connsiteY2" fmla="*/ 279402 h 425968"/>
                    <a:gd name="connsiteX3" fmla="*/ 12424 w 241232"/>
                    <a:gd name="connsiteY3" fmla="*/ 374652 h 425968"/>
                    <a:gd name="connsiteX4" fmla="*/ 52429 w 241232"/>
                    <a:gd name="connsiteY4" fmla="*/ 420372 h 425968"/>
                    <a:gd name="connsiteX5" fmla="*/ 134344 w 241232"/>
                    <a:gd name="connsiteY5" fmla="*/ 420372 h 425968"/>
                    <a:gd name="connsiteX6" fmla="*/ 204829 w 241232"/>
                    <a:gd name="connsiteY6" fmla="*/ 376557 h 425968"/>
                    <a:gd name="connsiteX7" fmla="*/ 241024 w 241232"/>
                    <a:gd name="connsiteY7" fmla="*/ 235587 h 425968"/>
                    <a:gd name="connsiteX8" fmla="*/ 197209 w 241232"/>
                    <a:gd name="connsiteY8" fmla="*/ 1272 h 425968"/>
                    <a:gd name="connsiteX0" fmla="*/ 197209 w 241232"/>
                    <a:gd name="connsiteY0" fmla="*/ 1272 h 425968"/>
                    <a:gd name="connsiteX1" fmla="*/ 58144 w 241232"/>
                    <a:gd name="connsiteY1" fmla="*/ 147957 h 425968"/>
                    <a:gd name="connsiteX2" fmla="*/ 2899 w 241232"/>
                    <a:gd name="connsiteY2" fmla="*/ 279402 h 425968"/>
                    <a:gd name="connsiteX3" fmla="*/ 12424 w 241232"/>
                    <a:gd name="connsiteY3" fmla="*/ 374652 h 425968"/>
                    <a:gd name="connsiteX4" fmla="*/ 52429 w 241232"/>
                    <a:gd name="connsiteY4" fmla="*/ 420372 h 425968"/>
                    <a:gd name="connsiteX5" fmla="*/ 134344 w 241232"/>
                    <a:gd name="connsiteY5" fmla="*/ 420372 h 425968"/>
                    <a:gd name="connsiteX6" fmla="*/ 204829 w 241232"/>
                    <a:gd name="connsiteY6" fmla="*/ 376557 h 425968"/>
                    <a:gd name="connsiteX7" fmla="*/ 241024 w 241232"/>
                    <a:gd name="connsiteY7" fmla="*/ 235587 h 425968"/>
                    <a:gd name="connsiteX8" fmla="*/ 197209 w 241232"/>
                    <a:gd name="connsiteY8" fmla="*/ 1272 h 425968"/>
                    <a:gd name="connsiteX0" fmla="*/ 197209 w 241232"/>
                    <a:gd name="connsiteY0" fmla="*/ 0 h 424696"/>
                    <a:gd name="connsiteX1" fmla="*/ 58144 w 241232"/>
                    <a:gd name="connsiteY1" fmla="*/ 146685 h 424696"/>
                    <a:gd name="connsiteX2" fmla="*/ 2899 w 241232"/>
                    <a:gd name="connsiteY2" fmla="*/ 278130 h 424696"/>
                    <a:gd name="connsiteX3" fmla="*/ 12424 w 241232"/>
                    <a:gd name="connsiteY3" fmla="*/ 373380 h 424696"/>
                    <a:gd name="connsiteX4" fmla="*/ 52429 w 241232"/>
                    <a:gd name="connsiteY4" fmla="*/ 419100 h 424696"/>
                    <a:gd name="connsiteX5" fmla="*/ 134344 w 241232"/>
                    <a:gd name="connsiteY5" fmla="*/ 419100 h 424696"/>
                    <a:gd name="connsiteX6" fmla="*/ 204829 w 241232"/>
                    <a:gd name="connsiteY6" fmla="*/ 375285 h 424696"/>
                    <a:gd name="connsiteX7" fmla="*/ 241024 w 241232"/>
                    <a:gd name="connsiteY7" fmla="*/ 234315 h 424696"/>
                    <a:gd name="connsiteX8" fmla="*/ 197209 w 241232"/>
                    <a:gd name="connsiteY8" fmla="*/ 0 h 424696"/>
                    <a:gd name="connsiteX0" fmla="*/ 197209 w 241183"/>
                    <a:gd name="connsiteY0" fmla="*/ 0 h 424696"/>
                    <a:gd name="connsiteX1" fmla="*/ 58144 w 241183"/>
                    <a:gd name="connsiteY1" fmla="*/ 146685 h 424696"/>
                    <a:gd name="connsiteX2" fmla="*/ 2899 w 241183"/>
                    <a:gd name="connsiteY2" fmla="*/ 278130 h 424696"/>
                    <a:gd name="connsiteX3" fmla="*/ 12424 w 241183"/>
                    <a:gd name="connsiteY3" fmla="*/ 373380 h 424696"/>
                    <a:gd name="connsiteX4" fmla="*/ 52429 w 241183"/>
                    <a:gd name="connsiteY4" fmla="*/ 419100 h 424696"/>
                    <a:gd name="connsiteX5" fmla="*/ 134344 w 241183"/>
                    <a:gd name="connsiteY5" fmla="*/ 419100 h 424696"/>
                    <a:gd name="connsiteX6" fmla="*/ 204829 w 241183"/>
                    <a:gd name="connsiteY6" fmla="*/ 375285 h 424696"/>
                    <a:gd name="connsiteX7" fmla="*/ 241024 w 241183"/>
                    <a:gd name="connsiteY7" fmla="*/ 234315 h 424696"/>
                    <a:gd name="connsiteX8" fmla="*/ 197209 w 241183"/>
                    <a:gd name="connsiteY8" fmla="*/ 0 h 424696"/>
                    <a:gd name="connsiteX0" fmla="*/ 197209 w 241112"/>
                    <a:gd name="connsiteY0" fmla="*/ 0 h 424696"/>
                    <a:gd name="connsiteX1" fmla="*/ 58144 w 241112"/>
                    <a:gd name="connsiteY1" fmla="*/ 146685 h 424696"/>
                    <a:gd name="connsiteX2" fmla="*/ 2899 w 241112"/>
                    <a:gd name="connsiteY2" fmla="*/ 278130 h 424696"/>
                    <a:gd name="connsiteX3" fmla="*/ 12424 w 241112"/>
                    <a:gd name="connsiteY3" fmla="*/ 373380 h 424696"/>
                    <a:gd name="connsiteX4" fmla="*/ 52429 w 241112"/>
                    <a:gd name="connsiteY4" fmla="*/ 419100 h 424696"/>
                    <a:gd name="connsiteX5" fmla="*/ 134344 w 241112"/>
                    <a:gd name="connsiteY5" fmla="*/ 419100 h 424696"/>
                    <a:gd name="connsiteX6" fmla="*/ 204829 w 241112"/>
                    <a:gd name="connsiteY6" fmla="*/ 375285 h 424696"/>
                    <a:gd name="connsiteX7" fmla="*/ 241024 w 241112"/>
                    <a:gd name="connsiteY7" fmla="*/ 234315 h 424696"/>
                    <a:gd name="connsiteX8" fmla="*/ 197209 w 241112"/>
                    <a:gd name="connsiteY8" fmla="*/ 0 h 424696"/>
                    <a:gd name="connsiteX0" fmla="*/ 197209 w 241126"/>
                    <a:gd name="connsiteY0" fmla="*/ 0 h 424696"/>
                    <a:gd name="connsiteX1" fmla="*/ 58144 w 241126"/>
                    <a:gd name="connsiteY1" fmla="*/ 146685 h 424696"/>
                    <a:gd name="connsiteX2" fmla="*/ 2899 w 241126"/>
                    <a:gd name="connsiteY2" fmla="*/ 278130 h 424696"/>
                    <a:gd name="connsiteX3" fmla="*/ 12424 w 241126"/>
                    <a:gd name="connsiteY3" fmla="*/ 373380 h 424696"/>
                    <a:gd name="connsiteX4" fmla="*/ 52429 w 241126"/>
                    <a:gd name="connsiteY4" fmla="*/ 419100 h 424696"/>
                    <a:gd name="connsiteX5" fmla="*/ 134344 w 241126"/>
                    <a:gd name="connsiteY5" fmla="*/ 419100 h 424696"/>
                    <a:gd name="connsiteX6" fmla="*/ 204829 w 241126"/>
                    <a:gd name="connsiteY6" fmla="*/ 375285 h 424696"/>
                    <a:gd name="connsiteX7" fmla="*/ 241024 w 241126"/>
                    <a:gd name="connsiteY7" fmla="*/ 234315 h 424696"/>
                    <a:gd name="connsiteX8" fmla="*/ 197209 w 241126"/>
                    <a:gd name="connsiteY8" fmla="*/ 0 h 424696"/>
                    <a:gd name="connsiteX0" fmla="*/ 197209 w 248728"/>
                    <a:gd name="connsiteY0" fmla="*/ 0 h 424696"/>
                    <a:gd name="connsiteX1" fmla="*/ 58144 w 248728"/>
                    <a:gd name="connsiteY1" fmla="*/ 146685 h 424696"/>
                    <a:gd name="connsiteX2" fmla="*/ 2899 w 248728"/>
                    <a:gd name="connsiteY2" fmla="*/ 278130 h 424696"/>
                    <a:gd name="connsiteX3" fmla="*/ 12424 w 248728"/>
                    <a:gd name="connsiteY3" fmla="*/ 373380 h 424696"/>
                    <a:gd name="connsiteX4" fmla="*/ 52429 w 248728"/>
                    <a:gd name="connsiteY4" fmla="*/ 419100 h 424696"/>
                    <a:gd name="connsiteX5" fmla="*/ 134344 w 248728"/>
                    <a:gd name="connsiteY5" fmla="*/ 419100 h 424696"/>
                    <a:gd name="connsiteX6" fmla="*/ 204829 w 248728"/>
                    <a:gd name="connsiteY6" fmla="*/ 375285 h 424696"/>
                    <a:gd name="connsiteX7" fmla="*/ 248644 w 248728"/>
                    <a:gd name="connsiteY7" fmla="*/ 249555 h 424696"/>
                    <a:gd name="connsiteX8" fmla="*/ 197209 w 248728"/>
                    <a:gd name="connsiteY8" fmla="*/ 0 h 424696"/>
                    <a:gd name="connsiteX0" fmla="*/ 196800 w 248319"/>
                    <a:gd name="connsiteY0" fmla="*/ 0 h 424696"/>
                    <a:gd name="connsiteX1" fmla="*/ 52020 w 248319"/>
                    <a:gd name="connsiteY1" fmla="*/ 150495 h 424696"/>
                    <a:gd name="connsiteX2" fmla="*/ 2490 w 248319"/>
                    <a:gd name="connsiteY2" fmla="*/ 278130 h 424696"/>
                    <a:gd name="connsiteX3" fmla="*/ 12015 w 248319"/>
                    <a:gd name="connsiteY3" fmla="*/ 373380 h 424696"/>
                    <a:gd name="connsiteX4" fmla="*/ 52020 w 248319"/>
                    <a:gd name="connsiteY4" fmla="*/ 419100 h 424696"/>
                    <a:gd name="connsiteX5" fmla="*/ 133935 w 248319"/>
                    <a:gd name="connsiteY5" fmla="*/ 419100 h 424696"/>
                    <a:gd name="connsiteX6" fmla="*/ 204420 w 248319"/>
                    <a:gd name="connsiteY6" fmla="*/ 375285 h 424696"/>
                    <a:gd name="connsiteX7" fmla="*/ 248235 w 248319"/>
                    <a:gd name="connsiteY7" fmla="*/ 249555 h 424696"/>
                    <a:gd name="connsiteX8" fmla="*/ 196800 w 248319"/>
                    <a:gd name="connsiteY8" fmla="*/ 0 h 424696"/>
                    <a:gd name="connsiteX0" fmla="*/ 196800 w 248319"/>
                    <a:gd name="connsiteY0" fmla="*/ 0 h 424696"/>
                    <a:gd name="connsiteX1" fmla="*/ 52020 w 248319"/>
                    <a:gd name="connsiteY1" fmla="*/ 150495 h 424696"/>
                    <a:gd name="connsiteX2" fmla="*/ 2490 w 248319"/>
                    <a:gd name="connsiteY2" fmla="*/ 283845 h 424696"/>
                    <a:gd name="connsiteX3" fmla="*/ 12015 w 248319"/>
                    <a:gd name="connsiteY3" fmla="*/ 373380 h 424696"/>
                    <a:gd name="connsiteX4" fmla="*/ 52020 w 248319"/>
                    <a:gd name="connsiteY4" fmla="*/ 419100 h 424696"/>
                    <a:gd name="connsiteX5" fmla="*/ 133935 w 248319"/>
                    <a:gd name="connsiteY5" fmla="*/ 419100 h 424696"/>
                    <a:gd name="connsiteX6" fmla="*/ 204420 w 248319"/>
                    <a:gd name="connsiteY6" fmla="*/ 375285 h 424696"/>
                    <a:gd name="connsiteX7" fmla="*/ 248235 w 248319"/>
                    <a:gd name="connsiteY7" fmla="*/ 249555 h 424696"/>
                    <a:gd name="connsiteX8" fmla="*/ 196800 w 248319"/>
                    <a:gd name="connsiteY8" fmla="*/ 0 h 424696"/>
                    <a:gd name="connsiteX0" fmla="*/ 200311 w 251830"/>
                    <a:gd name="connsiteY0" fmla="*/ 0 h 419100"/>
                    <a:gd name="connsiteX1" fmla="*/ 55531 w 251830"/>
                    <a:gd name="connsiteY1" fmla="*/ 150495 h 419100"/>
                    <a:gd name="connsiteX2" fmla="*/ 6001 w 251830"/>
                    <a:gd name="connsiteY2" fmla="*/ 283845 h 419100"/>
                    <a:gd name="connsiteX3" fmla="*/ 15526 w 251830"/>
                    <a:gd name="connsiteY3" fmla="*/ 373380 h 419100"/>
                    <a:gd name="connsiteX4" fmla="*/ 137446 w 251830"/>
                    <a:gd name="connsiteY4" fmla="*/ 419100 h 419100"/>
                    <a:gd name="connsiteX5" fmla="*/ 207931 w 251830"/>
                    <a:gd name="connsiteY5" fmla="*/ 375285 h 419100"/>
                    <a:gd name="connsiteX6" fmla="*/ 251746 w 251830"/>
                    <a:gd name="connsiteY6" fmla="*/ 249555 h 419100"/>
                    <a:gd name="connsiteX7" fmla="*/ 200311 w 251830"/>
                    <a:gd name="connsiteY7" fmla="*/ 0 h 419100"/>
                    <a:gd name="connsiteX0" fmla="*/ 200311 w 251830"/>
                    <a:gd name="connsiteY0" fmla="*/ 0 h 419531"/>
                    <a:gd name="connsiteX1" fmla="*/ 55531 w 251830"/>
                    <a:gd name="connsiteY1" fmla="*/ 150495 h 419531"/>
                    <a:gd name="connsiteX2" fmla="*/ 6001 w 251830"/>
                    <a:gd name="connsiteY2" fmla="*/ 283845 h 419531"/>
                    <a:gd name="connsiteX3" fmla="*/ 15526 w 251830"/>
                    <a:gd name="connsiteY3" fmla="*/ 390525 h 419531"/>
                    <a:gd name="connsiteX4" fmla="*/ 137446 w 251830"/>
                    <a:gd name="connsiteY4" fmla="*/ 419100 h 419531"/>
                    <a:gd name="connsiteX5" fmla="*/ 207931 w 251830"/>
                    <a:gd name="connsiteY5" fmla="*/ 375285 h 419531"/>
                    <a:gd name="connsiteX6" fmla="*/ 251746 w 251830"/>
                    <a:gd name="connsiteY6" fmla="*/ 249555 h 419531"/>
                    <a:gd name="connsiteX7" fmla="*/ 200311 w 251830"/>
                    <a:gd name="connsiteY7" fmla="*/ 0 h 419531"/>
                    <a:gd name="connsiteX0" fmla="*/ 202798 w 254317"/>
                    <a:gd name="connsiteY0" fmla="*/ 0 h 419650"/>
                    <a:gd name="connsiteX1" fmla="*/ 58018 w 254317"/>
                    <a:gd name="connsiteY1" fmla="*/ 150495 h 419650"/>
                    <a:gd name="connsiteX2" fmla="*/ 4678 w 254317"/>
                    <a:gd name="connsiteY2" fmla="*/ 266700 h 419650"/>
                    <a:gd name="connsiteX3" fmla="*/ 18013 w 254317"/>
                    <a:gd name="connsiteY3" fmla="*/ 390525 h 419650"/>
                    <a:gd name="connsiteX4" fmla="*/ 139933 w 254317"/>
                    <a:gd name="connsiteY4" fmla="*/ 419100 h 419650"/>
                    <a:gd name="connsiteX5" fmla="*/ 210418 w 254317"/>
                    <a:gd name="connsiteY5" fmla="*/ 375285 h 419650"/>
                    <a:gd name="connsiteX6" fmla="*/ 254233 w 254317"/>
                    <a:gd name="connsiteY6" fmla="*/ 249555 h 419650"/>
                    <a:gd name="connsiteX7" fmla="*/ 202798 w 254317"/>
                    <a:gd name="connsiteY7" fmla="*/ 0 h 419650"/>
                    <a:gd name="connsiteX0" fmla="*/ 202798 w 254275"/>
                    <a:gd name="connsiteY0" fmla="*/ 0 h 419410"/>
                    <a:gd name="connsiteX1" fmla="*/ 58018 w 254275"/>
                    <a:gd name="connsiteY1" fmla="*/ 150495 h 419410"/>
                    <a:gd name="connsiteX2" fmla="*/ 4678 w 254275"/>
                    <a:gd name="connsiteY2" fmla="*/ 266700 h 419410"/>
                    <a:gd name="connsiteX3" fmla="*/ 18013 w 254275"/>
                    <a:gd name="connsiteY3" fmla="*/ 390525 h 419410"/>
                    <a:gd name="connsiteX4" fmla="*/ 139933 w 254275"/>
                    <a:gd name="connsiteY4" fmla="*/ 419100 h 419410"/>
                    <a:gd name="connsiteX5" fmla="*/ 210418 w 254275"/>
                    <a:gd name="connsiteY5" fmla="*/ 392430 h 419410"/>
                    <a:gd name="connsiteX6" fmla="*/ 254233 w 254275"/>
                    <a:gd name="connsiteY6" fmla="*/ 249555 h 419410"/>
                    <a:gd name="connsiteX7" fmla="*/ 202798 w 254275"/>
                    <a:gd name="connsiteY7" fmla="*/ 0 h 419410"/>
                    <a:gd name="connsiteX0" fmla="*/ 202799 w 254276"/>
                    <a:gd name="connsiteY0" fmla="*/ 0 h 440059"/>
                    <a:gd name="connsiteX1" fmla="*/ 58019 w 254276"/>
                    <a:gd name="connsiteY1" fmla="*/ 150495 h 440059"/>
                    <a:gd name="connsiteX2" fmla="*/ 4679 w 254276"/>
                    <a:gd name="connsiteY2" fmla="*/ 266700 h 440059"/>
                    <a:gd name="connsiteX3" fmla="*/ 18014 w 254276"/>
                    <a:gd name="connsiteY3" fmla="*/ 390525 h 440059"/>
                    <a:gd name="connsiteX4" fmla="*/ 139934 w 254276"/>
                    <a:gd name="connsiteY4" fmla="*/ 440055 h 440059"/>
                    <a:gd name="connsiteX5" fmla="*/ 210419 w 254276"/>
                    <a:gd name="connsiteY5" fmla="*/ 392430 h 440059"/>
                    <a:gd name="connsiteX6" fmla="*/ 254234 w 254276"/>
                    <a:gd name="connsiteY6" fmla="*/ 249555 h 440059"/>
                    <a:gd name="connsiteX7" fmla="*/ 202799 w 254276"/>
                    <a:gd name="connsiteY7" fmla="*/ 0 h 440059"/>
                    <a:gd name="connsiteX0" fmla="*/ 202799 w 254276"/>
                    <a:gd name="connsiteY0" fmla="*/ 0 h 440059"/>
                    <a:gd name="connsiteX1" fmla="*/ 58019 w 254276"/>
                    <a:gd name="connsiteY1" fmla="*/ 150495 h 440059"/>
                    <a:gd name="connsiteX2" fmla="*/ 4679 w 254276"/>
                    <a:gd name="connsiteY2" fmla="*/ 266700 h 440059"/>
                    <a:gd name="connsiteX3" fmla="*/ 18014 w 254276"/>
                    <a:gd name="connsiteY3" fmla="*/ 390525 h 440059"/>
                    <a:gd name="connsiteX4" fmla="*/ 139934 w 254276"/>
                    <a:gd name="connsiteY4" fmla="*/ 440055 h 440059"/>
                    <a:gd name="connsiteX5" fmla="*/ 210419 w 254276"/>
                    <a:gd name="connsiteY5" fmla="*/ 392430 h 440059"/>
                    <a:gd name="connsiteX6" fmla="*/ 254234 w 254276"/>
                    <a:gd name="connsiteY6" fmla="*/ 249555 h 440059"/>
                    <a:gd name="connsiteX7" fmla="*/ 202799 w 254276"/>
                    <a:gd name="connsiteY7" fmla="*/ 0 h 440059"/>
                    <a:gd name="connsiteX0" fmla="*/ 201872 w 253349"/>
                    <a:gd name="connsiteY0" fmla="*/ 0 h 451487"/>
                    <a:gd name="connsiteX1" fmla="*/ 57092 w 253349"/>
                    <a:gd name="connsiteY1" fmla="*/ 150495 h 451487"/>
                    <a:gd name="connsiteX2" fmla="*/ 3752 w 253349"/>
                    <a:gd name="connsiteY2" fmla="*/ 266700 h 451487"/>
                    <a:gd name="connsiteX3" fmla="*/ 17087 w 253349"/>
                    <a:gd name="connsiteY3" fmla="*/ 390525 h 451487"/>
                    <a:gd name="connsiteX4" fmla="*/ 118052 w 253349"/>
                    <a:gd name="connsiteY4" fmla="*/ 451485 h 451487"/>
                    <a:gd name="connsiteX5" fmla="*/ 209492 w 253349"/>
                    <a:gd name="connsiteY5" fmla="*/ 392430 h 451487"/>
                    <a:gd name="connsiteX6" fmla="*/ 253307 w 253349"/>
                    <a:gd name="connsiteY6" fmla="*/ 249555 h 451487"/>
                    <a:gd name="connsiteX7" fmla="*/ 201872 w 253349"/>
                    <a:gd name="connsiteY7" fmla="*/ 0 h 451487"/>
                    <a:gd name="connsiteX0" fmla="*/ 200736 w 252213"/>
                    <a:gd name="connsiteY0" fmla="*/ 0 h 451487"/>
                    <a:gd name="connsiteX1" fmla="*/ 55956 w 252213"/>
                    <a:gd name="connsiteY1" fmla="*/ 150495 h 451487"/>
                    <a:gd name="connsiteX2" fmla="*/ 2616 w 252213"/>
                    <a:gd name="connsiteY2" fmla="*/ 266700 h 451487"/>
                    <a:gd name="connsiteX3" fmla="*/ 15951 w 252213"/>
                    <a:gd name="connsiteY3" fmla="*/ 390525 h 451487"/>
                    <a:gd name="connsiteX4" fmla="*/ 116916 w 252213"/>
                    <a:gd name="connsiteY4" fmla="*/ 451485 h 451487"/>
                    <a:gd name="connsiteX5" fmla="*/ 208356 w 252213"/>
                    <a:gd name="connsiteY5" fmla="*/ 392430 h 451487"/>
                    <a:gd name="connsiteX6" fmla="*/ 252171 w 252213"/>
                    <a:gd name="connsiteY6" fmla="*/ 249555 h 451487"/>
                    <a:gd name="connsiteX7" fmla="*/ 200736 w 252213"/>
                    <a:gd name="connsiteY7" fmla="*/ 0 h 451487"/>
                    <a:gd name="connsiteX0" fmla="*/ 209100 w 260577"/>
                    <a:gd name="connsiteY0" fmla="*/ 0 h 451976"/>
                    <a:gd name="connsiteX1" fmla="*/ 64320 w 260577"/>
                    <a:gd name="connsiteY1" fmla="*/ 150495 h 451976"/>
                    <a:gd name="connsiteX2" fmla="*/ 10980 w 260577"/>
                    <a:gd name="connsiteY2" fmla="*/ 266700 h 451976"/>
                    <a:gd name="connsiteX3" fmla="*/ 7170 w 260577"/>
                    <a:gd name="connsiteY3" fmla="*/ 400050 h 451976"/>
                    <a:gd name="connsiteX4" fmla="*/ 125280 w 260577"/>
                    <a:gd name="connsiteY4" fmla="*/ 451485 h 451976"/>
                    <a:gd name="connsiteX5" fmla="*/ 216720 w 260577"/>
                    <a:gd name="connsiteY5" fmla="*/ 392430 h 451976"/>
                    <a:gd name="connsiteX6" fmla="*/ 260535 w 260577"/>
                    <a:gd name="connsiteY6" fmla="*/ 249555 h 451976"/>
                    <a:gd name="connsiteX7" fmla="*/ 209100 w 260577"/>
                    <a:gd name="connsiteY7" fmla="*/ 0 h 451976"/>
                    <a:gd name="connsiteX0" fmla="*/ 209100 w 260577"/>
                    <a:gd name="connsiteY0" fmla="*/ 0 h 455969"/>
                    <a:gd name="connsiteX1" fmla="*/ 64320 w 260577"/>
                    <a:gd name="connsiteY1" fmla="*/ 150495 h 455969"/>
                    <a:gd name="connsiteX2" fmla="*/ 10980 w 260577"/>
                    <a:gd name="connsiteY2" fmla="*/ 266700 h 455969"/>
                    <a:gd name="connsiteX3" fmla="*/ 7170 w 260577"/>
                    <a:gd name="connsiteY3" fmla="*/ 400050 h 455969"/>
                    <a:gd name="connsiteX4" fmla="*/ 125280 w 260577"/>
                    <a:gd name="connsiteY4" fmla="*/ 451485 h 455969"/>
                    <a:gd name="connsiteX5" fmla="*/ 216720 w 260577"/>
                    <a:gd name="connsiteY5" fmla="*/ 392430 h 455969"/>
                    <a:gd name="connsiteX6" fmla="*/ 260535 w 260577"/>
                    <a:gd name="connsiteY6" fmla="*/ 249555 h 455969"/>
                    <a:gd name="connsiteX7" fmla="*/ 209100 w 260577"/>
                    <a:gd name="connsiteY7" fmla="*/ 0 h 455969"/>
                    <a:gd name="connsiteX0" fmla="*/ 207778 w 259255"/>
                    <a:gd name="connsiteY0" fmla="*/ 0 h 451545"/>
                    <a:gd name="connsiteX1" fmla="*/ 62998 w 259255"/>
                    <a:gd name="connsiteY1" fmla="*/ 150495 h 451545"/>
                    <a:gd name="connsiteX2" fmla="*/ 9658 w 259255"/>
                    <a:gd name="connsiteY2" fmla="*/ 266700 h 451545"/>
                    <a:gd name="connsiteX3" fmla="*/ 7753 w 259255"/>
                    <a:gd name="connsiteY3" fmla="*/ 382905 h 451545"/>
                    <a:gd name="connsiteX4" fmla="*/ 123958 w 259255"/>
                    <a:gd name="connsiteY4" fmla="*/ 451485 h 451545"/>
                    <a:gd name="connsiteX5" fmla="*/ 215398 w 259255"/>
                    <a:gd name="connsiteY5" fmla="*/ 392430 h 451545"/>
                    <a:gd name="connsiteX6" fmla="*/ 259213 w 259255"/>
                    <a:gd name="connsiteY6" fmla="*/ 249555 h 451545"/>
                    <a:gd name="connsiteX7" fmla="*/ 207778 w 259255"/>
                    <a:gd name="connsiteY7" fmla="*/ 0 h 451545"/>
                    <a:gd name="connsiteX0" fmla="*/ 207778 w 259215"/>
                    <a:gd name="connsiteY0" fmla="*/ 0 h 452590"/>
                    <a:gd name="connsiteX1" fmla="*/ 62998 w 259215"/>
                    <a:gd name="connsiteY1" fmla="*/ 150495 h 452590"/>
                    <a:gd name="connsiteX2" fmla="*/ 9658 w 259215"/>
                    <a:gd name="connsiteY2" fmla="*/ 266700 h 452590"/>
                    <a:gd name="connsiteX3" fmla="*/ 7753 w 259215"/>
                    <a:gd name="connsiteY3" fmla="*/ 382905 h 452590"/>
                    <a:gd name="connsiteX4" fmla="*/ 123958 w 259215"/>
                    <a:gd name="connsiteY4" fmla="*/ 451485 h 452590"/>
                    <a:gd name="connsiteX5" fmla="*/ 209683 w 259215"/>
                    <a:gd name="connsiteY5" fmla="*/ 413385 h 452590"/>
                    <a:gd name="connsiteX6" fmla="*/ 259213 w 259215"/>
                    <a:gd name="connsiteY6" fmla="*/ 249555 h 452590"/>
                    <a:gd name="connsiteX7" fmla="*/ 207778 w 259215"/>
                    <a:gd name="connsiteY7" fmla="*/ 0 h 452590"/>
                    <a:gd name="connsiteX0" fmla="*/ 207778 w 245881"/>
                    <a:gd name="connsiteY0" fmla="*/ 0 h 452590"/>
                    <a:gd name="connsiteX1" fmla="*/ 62998 w 245881"/>
                    <a:gd name="connsiteY1" fmla="*/ 150495 h 452590"/>
                    <a:gd name="connsiteX2" fmla="*/ 9658 w 245881"/>
                    <a:gd name="connsiteY2" fmla="*/ 266700 h 452590"/>
                    <a:gd name="connsiteX3" fmla="*/ 7753 w 245881"/>
                    <a:gd name="connsiteY3" fmla="*/ 382905 h 452590"/>
                    <a:gd name="connsiteX4" fmla="*/ 123958 w 245881"/>
                    <a:gd name="connsiteY4" fmla="*/ 451485 h 452590"/>
                    <a:gd name="connsiteX5" fmla="*/ 209683 w 245881"/>
                    <a:gd name="connsiteY5" fmla="*/ 413385 h 452590"/>
                    <a:gd name="connsiteX6" fmla="*/ 245878 w 245881"/>
                    <a:gd name="connsiteY6" fmla="*/ 232410 h 452590"/>
                    <a:gd name="connsiteX7" fmla="*/ 207778 w 245881"/>
                    <a:gd name="connsiteY7" fmla="*/ 0 h 452590"/>
                    <a:gd name="connsiteX0" fmla="*/ 207778 w 251596"/>
                    <a:gd name="connsiteY0" fmla="*/ 0 h 452590"/>
                    <a:gd name="connsiteX1" fmla="*/ 62998 w 251596"/>
                    <a:gd name="connsiteY1" fmla="*/ 150495 h 452590"/>
                    <a:gd name="connsiteX2" fmla="*/ 9658 w 251596"/>
                    <a:gd name="connsiteY2" fmla="*/ 266700 h 452590"/>
                    <a:gd name="connsiteX3" fmla="*/ 7753 w 251596"/>
                    <a:gd name="connsiteY3" fmla="*/ 382905 h 452590"/>
                    <a:gd name="connsiteX4" fmla="*/ 123958 w 251596"/>
                    <a:gd name="connsiteY4" fmla="*/ 451485 h 452590"/>
                    <a:gd name="connsiteX5" fmla="*/ 209683 w 251596"/>
                    <a:gd name="connsiteY5" fmla="*/ 413385 h 452590"/>
                    <a:gd name="connsiteX6" fmla="*/ 251593 w 251596"/>
                    <a:gd name="connsiteY6" fmla="*/ 232410 h 452590"/>
                    <a:gd name="connsiteX7" fmla="*/ 207778 w 251596"/>
                    <a:gd name="connsiteY7" fmla="*/ 0 h 452590"/>
                    <a:gd name="connsiteX0" fmla="*/ 208377 w 252195"/>
                    <a:gd name="connsiteY0" fmla="*/ 0 h 452590"/>
                    <a:gd name="connsiteX1" fmla="*/ 75027 w 252195"/>
                    <a:gd name="connsiteY1" fmla="*/ 142875 h 452590"/>
                    <a:gd name="connsiteX2" fmla="*/ 10257 w 252195"/>
                    <a:gd name="connsiteY2" fmla="*/ 266700 h 452590"/>
                    <a:gd name="connsiteX3" fmla="*/ 8352 w 252195"/>
                    <a:gd name="connsiteY3" fmla="*/ 382905 h 452590"/>
                    <a:gd name="connsiteX4" fmla="*/ 124557 w 252195"/>
                    <a:gd name="connsiteY4" fmla="*/ 451485 h 452590"/>
                    <a:gd name="connsiteX5" fmla="*/ 210282 w 252195"/>
                    <a:gd name="connsiteY5" fmla="*/ 413385 h 452590"/>
                    <a:gd name="connsiteX6" fmla="*/ 252192 w 252195"/>
                    <a:gd name="connsiteY6" fmla="*/ 232410 h 452590"/>
                    <a:gd name="connsiteX7" fmla="*/ 208377 w 252195"/>
                    <a:gd name="connsiteY7" fmla="*/ 0 h 452590"/>
                    <a:gd name="connsiteX0" fmla="*/ 209987 w 253805"/>
                    <a:gd name="connsiteY0" fmla="*/ 0 h 452590"/>
                    <a:gd name="connsiteX1" fmla="*/ 76637 w 253805"/>
                    <a:gd name="connsiteY1" fmla="*/ 142875 h 452590"/>
                    <a:gd name="connsiteX2" fmla="*/ 13772 w 253805"/>
                    <a:gd name="connsiteY2" fmla="*/ 259080 h 452590"/>
                    <a:gd name="connsiteX3" fmla="*/ 9962 w 253805"/>
                    <a:gd name="connsiteY3" fmla="*/ 382905 h 452590"/>
                    <a:gd name="connsiteX4" fmla="*/ 126167 w 253805"/>
                    <a:gd name="connsiteY4" fmla="*/ 451485 h 452590"/>
                    <a:gd name="connsiteX5" fmla="*/ 211892 w 253805"/>
                    <a:gd name="connsiteY5" fmla="*/ 413385 h 452590"/>
                    <a:gd name="connsiteX6" fmla="*/ 253802 w 253805"/>
                    <a:gd name="connsiteY6" fmla="*/ 232410 h 452590"/>
                    <a:gd name="connsiteX7" fmla="*/ 209987 w 253805"/>
                    <a:gd name="connsiteY7" fmla="*/ 0 h 452590"/>
                    <a:gd name="connsiteX0" fmla="*/ 210820 w 254638"/>
                    <a:gd name="connsiteY0" fmla="*/ 0 h 452590"/>
                    <a:gd name="connsiteX1" fmla="*/ 77470 w 254638"/>
                    <a:gd name="connsiteY1" fmla="*/ 142875 h 452590"/>
                    <a:gd name="connsiteX2" fmla="*/ 14605 w 254638"/>
                    <a:gd name="connsiteY2" fmla="*/ 259080 h 452590"/>
                    <a:gd name="connsiteX3" fmla="*/ 10795 w 254638"/>
                    <a:gd name="connsiteY3" fmla="*/ 382905 h 452590"/>
                    <a:gd name="connsiteX4" fmla="*/ 127000 w 254638"/>
                    <a:gd name="connsiteY4" fmla="*/ 451485 h 452590"/>
                    <a:gd name="connsiteX5" fmla="*/ 212725 w 254638"/>
                    <a:gd name="connsiteY5" fmla="*/ 413385 h 452590"/>
                    <a:gd name="connsiteX6" fmla="*/ 254635 w 254638"/>
                    <a:gd name="connsiteY6" fmla="*/ 232410 h 452590"/>
                    <a:gd name="connsiteX7" fmla="*/ 210820 w 254638"/>
                    <a:gd name="connsiteY7" fmla="*/ 0 h 452590"/>
                    <a:gd name="connsiteX0" fmla="*/ 209988 w 253806"/>
                    <a:gd name="connsiteY0" fmla="*/ 0 h 458049"/>
                    <a:gd name="connsiteX1" fmla="*/ 76638 w 253806"/>
                    <a:gd name="connsiteY1" fmla="*/ 142875 h 458049"/>
                    <a:gd name="connsiteX2" fmla="*/ 13773 w 253806"/>
                    <a:gd name="connsiteY2" fmla="*/ 259080 h 458049"/>
                    <a:gd name="connsiteX3" fmla="*/ 9963 w 253806"/>
                    <a:gd name="connsiteY3" fmla="*/ 382905 h 458049"/>
                    <a:gd name="connsiteX4" fmla="*/ 126168 w 253806"/>
                    <a:gd name="connsiteY4" fmla="*/ 457200 h 458049"/>
                    <a:gd name="connsiteX5" fmla="*/ 211893 w 253806"/>
                    <a:gd name="connsiteY5" fmla="*/ 413385 h 458049"/>
                    <a:gd name="connsiteX6" fmla="*/ 253803 w 253806"/>
                    <a:gd name="connsiteY6" fmla="*/ 232410 h 458049"/>
                    <a:gd name="connsiteX7" fmla="*/ 209988 w 253806"/>
                    <a:gd name="connsiteY7" fmla="*/ 0 h 458049"/>
                    <a:gd name="connsiteX0" fmla="*/ 207237 w 251055"/>
                    <a:gd name="connsiteY0" fmla="*/ 0 h 454395"/>
                    <a:gd name="connsiteX1" fmla="*/ 73887 w 251055"/>
                    <a:gd name="connsiteY1" fmla="*/ 142875 h 454395"/>
                    <a:gd name="connsiteX2" fmla="*/ 11022 w 251055"/>
                    <a:gd name="connsiteY2" fmla="*/ 259080 h 454395"/>
                    <a:gd name="connsiteX3" fmla="*/ 7212 w 251055"/>
                    <a:gd name="connsiteY3" fmla="*/ 382905 h 454395"/>
                    <a:gd name="connsiteX4" fmla="*/ 85317 w 251055"/>
                    <a:gd name="connsiteY4" fmla="*/ 453390 h 454395"/>
                    <a:gd name="connsiteX5" fmla="*/ 209142 w 251055"/>
                    <a:gd name="connsiteY5" fmla="*/ 413385 h 454395"/>
                    <a:gd name="connsiteX6" fmla="*/ 251052 w 251055"/>
                    <a:gd name="connsiteY6" fmla="*/ 232410 h 454395"/>
                    <a:gd name="connsiteX7" fmla="*/ 207237 w 251055"/>
                    <a:gd name="connsiteY7" fmla="*/ 0 h 454395"/>
                    <a:gd name="connsiteX0" fmla="*/ 207237 w 251055"/>
                    <a:gd name="connsiteY0" fmla="*/ 0 h 460873"/>
                    <a:gd name="connsiteX1" fmla="*/ 73887 w 251055"/>
                    <a:gd name="connsiteY1" fmla="*/ 142875 h 460873"/>
                    <a:gd name="connsiteX2" fmla="*/ 11022 w 251055"/>
                    <a:gd name="connsiteY2" fmla="*/ 259080 h 460873"/>
                    <a:gd name="connsiteX3" fmla="*/ 7212 w 251055"/>
                    <a:gd name="connsiteY3" fmla="*/ 382905 h 460873"/>
                    <a:gd name="connsiteX4" fmla="*/ 85317 w 251055"/>
                    <a:gd name="connsiteY4" fmla="*/ 453390 h 460873"/>
                    <a:gd name="connsiteX5" fmla="*/ 209142 w 251055"/>
                    <a:gd name="connsiteY5" fmla="*/ 413385 h 460873"/>
                    <a:gd name="connsiteX6" fmla="*/ 251052 w 251055"/>
                    <a:gd name="connsiteY6" fmla="*/ 232410 h 460873"/>
                    <a:gd name="connsiteX7" fmla="*/ 207237 w 251055"/>
                    <a:gd name="connsiteY7" fmla="*/ 0 h 460873"/>
                    <a:gd name="connsiteX0" fmla="*/ 208743 w 252561"/>
                    <a:gd name="connsiteY0" fmla="*/ 0 h 465860"/>
                    <a:gd name="connsiteX1" fmla="*/ 75393 w 252561"/>
                    <a:gd name="connsiteY1" fmla="*/ 142875 h 465860"/>
                    <a:gd name="connsiteX2" fmla="*/ 12528 w 252561"/>
                    <a:gd name="connsiteY2" fmla="*/ 259080 h 465860"/>
                    <a:gd name="connsiteX3" fmla="*/ 8718 w 252561"/>
                    <a:gd name="connsiteY3" fmla="*/ 382905 h 465860"/>
                    <a:gd name="connsiteX4" fmla="*/ 107778 w 252561"/>
                    <a:gd name="connsiteY4" fmla="*/ 459105 h 465860"/>
                    <a:gd name="connsiteX5" fmla="*/ 210648 w 252561"/>
                    <a:gd name="connsiteY5" fmla="*/ 413385 h 465860"/>
                    <a:gd name="connsiteX6" fmla="*/ 252558 w 252561"/>
                    <a:gd name="connsiteY6" fmla="*/ 232410 h 465860"/>
                    <a:gd name="connsiteX7" fmla="*/ 208743 w 252561"/>
                    <a:gd name="connsiteY7" fmla="*/ 0 h 465860"/>
                    <a:gd name="connsiteX0" fmla="*/ 208743 w 252561"/>
                    <a:gd name="connsiteY0" fmla="*/ 0 h 463656"/>
                    <a:gd name="connsiteX1" fmla="*/ 75393 w 252561"/>
                    <a:gd name="connsiteY1" fmla="*/ 142875 h 463656"/>
                    <a:gd name="connsiteX2" fmla="*/ 12528 w 252561"/>
                    <a:gd name="connsiteY2" fmla="*/ 259080 h 463656"/>
                    <a:gd name="connsiteX3" fmla="*/ 8718 w 252561"/>
                    <a:gd name="connsiteY3" fmla="*/ 382905 h 463656"/>
                    <a:gd name="connsiteX4" fmla="*/ 107778 w 252561"/>
                    <a:gd name="connsiteY4" fmla="*/ 459105 h 463656"/>
                    <a:gd name="connsiteX5" fmla="*/ 210648 w 252561"/>
                    <a:gd name="connsiteY5" fmla="*/ 413385 h 463656"/>
                    <a:gd name="connsiteX6" fmla="*/ 252558 w 252561"/>
                    <a:gd name="connsiteY6" fmla="*/ 232410 h 463656"/>
                    <a:gd name="connsiteX7" fmla="*/ 208743 w 252561"/>
                    <a:gd name="connsiteY7" fmla="*/ 0 h 463656"/>
                    <a:gd name="connsiteX0" fmla="*/ 208743 w 252561"/>
                    <a:gd name="connsiteY0" fmla="*/ 0 h 461611"/>
                    <a:gd name="connsiteX1" fmla="*/ 75393 w 252561"/>
                    <a:gd name="connsiteY1" fmla="*/ 142875 h 461611"/>
                    <a:gd name="connsiteX2" fmla="*/ 12528 w 252561"/>
                    <a:gd name="connsiteY2" fmla="*/ 259080 h 461611"/>
                    <a:gd name="connsiteX3" fmla="*/ 8718 w 252561"/>
                    <a:gd name="connsiteY3" fmla="*/ 382905 h 461611"/>
                    <a:gd name="connsiteX4" fmla="*/ 107778 w 252561"/>
                    <a:gd name="connsiteY4" fmla="*/ 459105 h 461611"/>
                    <a:gd name="connsiteX5" fmla="*/ 210648 w 252561"/>
                    <a:gd name="connsiteY5" fmla="*/ 413385 h 461611"/>
                    <a:gd name="connsiteX6" fmla="*/ 252558 w 252561"/>
                    <a:gd name="connsiteY6" fmla="*/ 232410 h 461611"/>
                    <a:gd name="connsiteX7" fmla="*/ 208743 w 252561"/>
                    <a:gd name="connsiteY7" fmla="*/ 0 h 461611"/>
                    <a:gd name="connsiteX0" fmla="*/ 208743 w 252561"/>
                    <a:gd name="connsiteY0" fmla="*/ 0 h 459892"/>
                    <a:gd name="connsiteX1" fmla="*/ 75393 w 252561"/>
                    <a:gd name="connsiteY1" fmla="*/ 142875 h 459892"/>
                    <a:gd name="connsiteX2" fmla="*/ 12528 w 252561"/>
                    <a:gd name="connsiteY2" fmla="*/ 259080 h 459892"/>
                    <a:gd name="connsiteX3" fmla="*/ 8718 w 252561"/>
                    <a:gd name="connsiteY3" fmla="*/ 382905 h 459892"/>
                    <a:gd name="connsiteX4" fmla="*/ 107778 w 252561"/>
                    <a:gd name="connsiteY4" fmla="*/ 459105 h 459892"/>
                    <a:gd name="connsiteX5" fmla="*/ 210648 w 252561"/>
                    <a:gd name="connsiteY5" fmla="*/ 413385 h 459892"/>
                    <a:gd name="connsiteX6" fmla="*/ 252558 w 252561"/>
                    <a:gd name="connsiteY6" fmla="*/ 232410 h 459892"/>
                    <a:gd name="connsiteX7" fmla="*/ 208743 w 252561"/>
                    <a:gd name="connsiteY7" fmla="*/ 0 h 459892"/>
                    <a:gd name="connsiteX0" fmla="*/ 208743 w 252561"/>
                    <a:gd name="connsiteY0" fmla="*/ 0 h 459348"/>
                    <a:gd name="connsiteX1" fmla="*/ 75393 w 252561"/>
                    <a:gd name="connsiteY1" fmla="*/ 142875 h 459348"/>
                    <a:gd name="connsiteX2" fmla="*/ 12528 w 252561"/>
                    <a:gd name="connsiteY2" fmla="*/ 259080 h 459348"/>
                    <a:gd name="connsiteX3" fmla="*/ 8718 w 252561"/>
                    <a:gd name="connsiteY3" fmla="*/ 398145 h 459348"/>
                    <a:gd name="connsiteX4" fmla="*/ 107778 w 252561"/>
                    <a:gd name="connsiteY4" fmla="*/ 459105 h 459348"/>
                    <a:gd name="connsiteX5" fmla="*/ 210648 w 252561"/>
                    <a:gd name="connsiteY5" fmla="*/ 413385 h 459348"/>
                    <a:gd name="connsiteX6" fmla="*/ 252558 w 252561"/>
                    <a:gd name="connsiteY6" fmla="*/ 232410 h 459348"/>
                    <a:gd name="connsiteX7" fmla="*/ 208743 w 252561"/>
                    <a:gd name="connsiteY7" fmla="*/ 0 h 459348"/>
                    <a:gd name="connsiteX0" fmla="*/ 208743 w 252561"/>
                    <a:gd name="connsiteY0" fmla="*/ 0 h 459348"/>
                    <a:gd name="connsiteX1" fmla="*/ 75393 w 252561"/>
                    <a:gd name="connsiteY1" fmla="*/ 142875 h 459348"/>
                    <a:gd name="connsiteX2" fmla="*/ 12528 w 252561"/>
                    <a:gd name="connsiteY2" fmla="*/ 259080 h 459348"/>
                    <a:gd name="connsiteX3" fmla="*/ 8718 w 252561"/>
                    <a:gd name="connsiteY3" fmla="*/ 398145 h 459348"/>
                    <a:gd name="connsiteX4" fmla="*/ 107778 w 252561"/>
                    <a:gd name="connsiteY4" fmla="*/ 459105 h 459348"/>
                    <a:gd name="connsiteX5" fmla="*/ 210648 w 252561"/>
                    <a:gd name="connsiteY5" fmla="*/ 413385 h 459348"/>
                    <a:gd name="connsiteX6" fmla="*/ 252558 w 252561"/>
                    <a:gd name="connsiteY6" fmla="*/ 232410 h 459348"/>
                    <a:gd name="connsiteX7" fmla="*/ 208743 w 252561"/>
                    <a:gd name="connsiteY7" fmla="*/ 0 h 459348"/>
                    <a:gd name="connsiteX0" fmla="*/ 208743 w 252561"/>
                    <a:gd name="connsiteY0" fmla="*/ 0 h 459348"/>
                    <a:gd name="connsiteX1" fmla="*/ 75393 w 252561"/>
                    <a:gd name="connsiteY1" fmla="*/ 142875 h 459348"/>
                    <a:gd name="connsiteX2" fmla="*/ 12528 w 252561"/>
                    <a:gd name="connsiteY2" fmla="*/ 259080 h 459348"/>
                    <a:gd name="connsiteX3" fmla="*/ 8718 w 252561"/>
                    <a:gd name="connsiteY3" fmla="*/ 398145 h 459348"/>
                    <a:gd name="connsiteX4" fmla="*/ 107778 w 252561"/>
                    <a:gd name="connsiteY4" fmla="*/ 459105 h 459348"/>
                    <a:gd name="connsiteX5" fmla="*/ 210648 w 252561"/>
                    <a:gd name="connsiteY5" fmla="*/ 413385 h 459348"/>
                    <a:gd name="connsiteX6" fmla="*/ 252558 w 252561"/>
                    <a:gd name="connsiteY6" fmla="*/ 232410 h 459348"/>
                    <a:gd name="connsiteX7" fmla="*/ 208743 w 252561"/>
                    <a:gd name="connsiteY7" fmla="*/ 0 h 459348"/>
                    <a:gd name="connsiteX0" fmla="*/ 207920 w 251738"/>
                    <a:gd name="connsiteY0" fmla="*/ 0 h 465010"/>
                    <a:gd name="connsiteX1" fmla="*/ 74570 w 251738"/>
                    <a:gd name="connsiteY1" fmla="*/ 142875 h 465010"/>
                    <a:gd name="connsiteX2" fmla="*/ 11705 w 251738"/>
                    <a:gd name="connsiteY2" fmla="*/ 259080 h 465010"/>
                    <a:gd name="connsiteX3" fmla="*/ 7895 w 251738"/>
                    <a:gd name="connsiteY3" fmla="*/ 398145 h 465010"/>
                    <a:gd name="connsiteX4" fmla="*/ 95525 w 251738"/>
                    <a:gd name="connsiteY4" fmla="*/ 464820 h 465010"/>
                    <a:gd name="connsiteX5" fmla="*/ 209825 w 251738"/>
                    <a:gd name="connsiteY5" fmla="*/ 413385 h 465010"/>
                    <a:gd name="connsiteX6" fmla="*/ 251735 w 251738"/>
                    <a:gd name="connsiteY6" fmla="*/ 232410 h 465010"/>
                    <a:gd name="connsiteX7" fmla="*/ 207920 w 251738"/>
                    <a:gd name="connsiteY7" fmla="*/ 0 h 465010"/>
                    <a:gd name="connsiteX0" fmla="*/ 207920 w 251754"/>
                    <a:gd name="connsiteY0" fmla="*/ 0 h 465150"/>
                    <a:gd name="connsiteX1" fmla="*/ 74570 w 251754"/>
                    <a:gd name="connsiteY1" fmla="*/ 142875 h 465150"/>
                    <a:gd name="connsiteX2" fmla="*/ 11705 w 251754"/>
                    <a:gd name="connsiteY2" fmla="*/ 259080 h 465150"/>
                    <a:gd name="connsiteX3" fmla="*/ 7895 w 251754"/>
                    <a:gd name="connsiteY3" fmla="*/ 398145 h 465150"/>
                    <a:gd name="connsiteX4" fmla="*/ 95525 w 251754"/>
                    <a:gd name="connsiteY4" fmla="*/ 464820 h 465150"/>
                    <a:gd name="connsiteX5" fmla="*/ 202205 w 251754"/>
                    <a:gd name="connsiteY5" fmla="*/ 417195 h 465150"/>
                    <a:gd name="connsiteX6" fmla="*/ 251735 w 251754"/>
                    <a:gd name="connsiteY6" fmla="*/ 232410 h 465150"/>
                    <a:gd name="connsiteX7" fmla="*/ 207920 w 251754"/>
                    <a:gd name="connsiteY7" fmla="*/ 0 h 465150"/>
                    <a:gd name="connsiteX0" fmla="*/ 207920 w 251754"/>
                    <a:gd name="connsiteY0" fmla="*/ 0 h 465417"/>
                    <a:gd name="connsiteX1" fmla="*/ 74570 w 251754"/>
                    <a:gd name="connsiteY1" fmla="*/ 142875 h 465417"/>
                    <a:gd name="connsiteX2" fmla="*/ 11705 w 251754"/>
                    <a:gd name="connsiteY2" fmla="*/ 259080 h 465417"/>
                    <a:gd name="connsiteX3" fmla="*/ 7895 w 251754"/>
                    <a:gd name="connsiteY3" fmla="*/ 398145 h 465417"/>
                    <a:gd name="connsiteX4" fmla="*/ 95525 w 251754"/>
                    <a:gd name="connsiteY4" fmla="*/ 464820 h 465417"/>
                    <a:gd name="connsiteX5" fmla="*/ 202205 w 251754"/>
                    <a:gd name="connsiteY5" fmla="*/ 417195 h 465417"/>
                    <a:gd name="connsiteX6" fmla="*/ 251735 w 251754"/>
                    <a:gd name="connsiteY6" fmla="*/ 232410 h 465417"/>
                    <a:gd name="connsiteX7" fmla="*/ 207920 w 251754"/>
                    <a:gd name="connsiteY7" fmla="*/ 0 h 465417"/>
                    <a:gd name="connsiteX0" fmla="*/ 206635 w 250469"/>
                    <a:gd name="connsiteY0" fmla="*/ 0 h 466429"/>
                    <a:gd name="connsiteX1" fmla="*/ 73285 w 250469"/>
                    <a:gd name="connsiteY1" fmla="*/ 142875 h 466429"/>
                    <a:gd name="connsiteX2" fmla="*/ 10420 w 250469"/>
                    <a:gd name="connsiteY2" fmla="*/ 259080 h 466429"/>
                    <a:gd name="connsiteX3" fmla="*/ 8515 w 250469"/>
                    <a:gd name="connsiteY3" fmla="*/ 379095 h 466429"/>
                    <a:gd name="connsiteX4" fmla="*/ 94240 w 250469"/>
                    <a:gd name="connsiteY4" fmla="*/ 464820 h 466429"/>
                    <a:gd name="connsiteX5" fmla="*/ 200920 w 250469"/>
                    <a:gd name="connsiteY5" fmla="*/ 417195 h 466429"/>
                    <a:gd name="connsiteX6" fmla="*/ 250450 w 250469"/>
                    <a:gd name="connsiteY6" fmla="*/ 232410 h 466429"/>
                    <a:gd name="connsiteX7" fmla="*/ 206635 w 250469"/>
                    <a:gd name="connsiteY7" fmla="*/ 0 h 466429"/>
                    <a:gd name="connsiteX0" fmla="*/ 210691 w 254525"/>
                    <a:gd name="connsiteY0" fmla="*/ 0 h 465330"/>
                    <a:gd name="connsiteX1" fmla="*/ 77341 w 254525"/>
                    <a:gd name="connsiteY1" fmla="*/ 142875 h 465330"/>
                    <a:gd name="connsiteX2" fmla="*/ 14476 w 254525"/>
                    <a:gd name="connsiteY2" fmla="*/ 259080 h 465330"/>
                    <a:gd name="connsiteX3" fmla="*/ 6856 w 254525"/>
                    <a:gd name="connsiteY3" fmla="*/ 400050 h 465330"/>
                    <a:gd name="connsiteX4" fmla="*/ 98296 w 254525"/>
                    <a:gd name="connsiteY4" fmla="*/ 464820 h 465330"/>
                    <a:gd name="connsiteX5" fmla="*/ 204976 w 254525"/>
                    <a:gd name="connsiteY5" fmla="*/ 417195 h 465330"/>
                    <a:gd name="connsiteX6" fmla="*/ 254506 w 254525"/>
                    <a:gd name="connsiteY6" fmla="*/ 232410 h 465330"/>
                    <a:gd name="connsiteX7" fmla="*/ 210691 w 254525"/>
                    <a:gd name="connsiteY7" fmla="*/ 0 h 465330"/>
                    <a:gd name="connsiteX0" fmla="*/ 209706 w 253540"/>
                    <a:gd name="connsiteY0" fmla="*/ 0 h 465330"/>
                    <a:gd name="connsiteX1" fmla="*/ 76356 w 253540"/>
                    <a:gd name="connsiteY1" fmla="*/ 142875 h 465330"/>
                    <a:gd name="connsiteX2" fmla="*/ 13491 w 253540"/>
                    <a:gd name="connsiteY2" fmla="*/ 259080 h 465330"/>
                    <a:gd name="connsiteX3" fmla="*/ 5871 w 253540"/>
                    <a:gd name="connsiteY3" fmla="*/ 400050 h 465330"/>
                    <a:gd name="connsiteX4" fmla="*/ 83976 w 253540"/>
                    <a:gd name="connsiteY4" fmla="*/ 464820 h 465330"/>
                    <a:gd name="connsiteX5" fmla="*/ 203991 w 253540"/>
                    <a:gd name="connsiteY5" fmla="*/ 417195 h 465330"/>
                    <a:gd name="connsiteX6" fmla="*/ 253521 w 253540"/>
                    <a:gd name="connsiteY6" fmla="*/ 232410 h 465330"/>
                    <a:gd name="connsiteX7" fmla="*/ 209706 w 253540"/>
                    <a:gd name="connsiteY7" fmla="*/ 0 h 465330"/>
                    <a:gd name="connsiteX0" fmla="*/ 209706 w 253623"/>
                    <a:gd name="connsiteY0" fmla="*/ 0 h 466304"/>
                    <a:gd name="connsiteX1" fmla="*/ 76356 w 253623"/>
                    <a:gd name="connsiteY1" fmla="*/ 142875 h 466304"/>
                    <a:gd name="connsiteX2" fmla="*/ 13491 w 253623"/>
                    <a:gd name="connsiteY2" fmla="*/ 259080 h 466304"/>
                    <a:gd name="connsiteX3" fmla="*/ 5871 w 253623"/>
                    <a:gd name="connsiteY3" fmla="*/ 400050 h 466304"/>
                    <a:gd name="connsiteX4" fmla="*/ 83976 w 253623"/>
                    <a:gd name="connsiteY4" fmla="*/ 464820 h 466304"/>
                    <a:gd name="connsiteX5" fmla="*/ 196371 w 253623"/>
                    <a:gd name="connsiteY5" fmla="*/ 424815 h 466304"/>
                    <a:gd name="connsiteX6" fmla="*/ 253521 w 253623"/>
                    <a:gd name="connsiteY6" fmla="*/ 232410 h 466304"/>
                    <a:gd name="connsiteX7" fmla="*/ 209706 w 253623"/>
                    <a:gd name="connsiteY7" fmla="*/ 0 h 466304"/>
                    <a:gd name="connsiteX0" fmla="*/ 209706 w 253623"/>
                    <a:gd name="connsiteY0" fmla="*/ 0 h 465504"/>
                    <a:gd name="connsiteX1" fmla="*/ 76356 w 253623"/>
                    <a:gd name="connsiteY1" fmla="*/ 142875 h 465504"/>
                    <a:gd name="connsiteX2" fmla="*/ 13491 w 253623"/>
                    <a:gd name="connsiteY2" fmla="*/ 259080 h 465504"/>
                    <a:gd name="connsiteX3" fmla="*/ 5871 w 253623"/>
                    <a:gd name="connsiteY3" fmla="*/ 400050 h 465504"/>
                    <a:gd name="connsiteX4" fmla="*/ 83976 w 253623"/>
                    <a:gd name="connsiteY4" fmla="*/ 464820 h 465504"/>
                    <a:gd name="connsiteX5" fmla="*/ 196371 w 253623"/>
                    <a:gd name="connsiteY5" fmla="*/ 419100 h 465504"/>
                    <a:gd name="connsiteX6" fmla="*/ 253521 w 253623"/>
                    <a:gd name="connsiteY6" fmla="*/ 232410 h 465504"/>
                    <a:gd name="connsiteX7" fmla="*/ 209706 w 253623"/>
                    <a:gd name="connsiteY7" fmla="*/ 0 h 465504"/>
                    <a:gd name="connsiteX0" fmla="*/ 209706 w 253623"/>
                    <a:gd name="connsiteY0" fmla="*/ 0 h 466683"/>
                    <a:gd name="connsiteX1" fmla="*/ 76356 w 253623"/>
                    <a:gd name="connsiteY1" fmla="*/ 142875 h 466683"/>
                    <a:gd name="connsiteX2" fmla="*/ 13491 w 253623"/>
                    <a:gd name="connsiteY2" fmla="*/ 259080 h 466683"/>
                    <a:gd name="connsiteX3" fmla="*/ 5871 w 253623"/>
                    <a:gd name="connsiteY3" fmla="*/ 400050 h 466683"/>
                    <a:gd name="connsiteX4" fmla="*/ 83976 w 253623"/>
                    <a:gd name="connsiteY4" fmla="*/ 464820 h 466683"/>
                    <a:gd name="connsiteX5" fmla="*/ 196371 w 253623"/>
                    <a:gd name="connsiteY5" fmla="*/ 426720 h 466683"/>
                    <a:gd name="connsiteX6" fmla="*/ 253521 w 253623"/>
                    <a:gd name="connsiteY6" fmla="*/ 232410 h 466683"/>
                    <a:gd name="connsiteX7" fmla="*/ 209706 w 253623"/>
                    <a:gd name="connsiteY7" fmla="*/ 0 h 466683"/>
                    <a:gd name="connsiteX0" fmla="*/ 209706 w 254670"/>
                    <a:gd name="connsiteY0" fmla="*/ 0 h 466683"/>
                    <a:gd name="connsiteX1" fmla="*/ 76356 w 254670"/>
                    <a:gd name="connsiteY1" fmla="*/ 142875 h 466683"/>
                    <a:gd name="connsiteX2" fmla="*/ 13491 w 254670"/>
                    <a:gd name="connsiteY2" fmla="*/ 259080 h 466683"/>
                    <a:gd name="connsiteX3" fmla="*/ 5871 w 254670"/>
                    <a:gd name="connsiteY3" fmla="*/ 400050 h 466683"/>
                    <a:gd name="connsiteX4" fmla="*/ 83976 w 254670"/>
                    <a:gd name="connsiteY4" fmla="*/ 464820 h 466683"/>
                    <a:gd name="connsiteX5" fmla="*/ 196371 w 254670"/>
                    <a:gd name="connsiteY5" fmla="*/ 426720 h 466683"/>
                    <a:gd name="connsiteX6" fmla="*/ 253521 w 254670"/>
                    <a:gd name="connsiteY6" fmla="*/ 232410 h 466683"/>
                    <a:gd name="connsiteX7" fmla="*/ 209706 w 254670"/>
                    <a:gd name="connsiteY7" fmla="*/ 0 h 466683"/>
                    <a:gd name="connsiteX0" fmla="*/ 217266 w 262230"/>
                    <a:gd name="connsiteY0" fmla="*/ 0 h 466683"/>
                    <a:gd name="connsiteX1" fmla="*/ 21051 w 262230"/>
                    <a:gd name="connsiteY1" fmla="*/ 259080 h 466683"/>
                    <a:gd name="connsiteX2" fmla="*/ 13431 w 262230"/>
                    <a:gd name="connsiteY2" fmla="*/ 400050 h 466683"/>
                    <a:gd name="connsiteX3" fmla="*/ 91536 w 262230"/>
                    <a:gd name="connsiteY3" fmla="*/ 464820 h 466683"/>
                    <a:gd name="connsiteX4" fmla="*/ 203931 w 262230"/>
                    <a:gd name="connsiteY4" fmla="*/ 426720 h 466683"/>
                    <a:gd name="connsiteX5" fmla="*/ 261081 w 262230"/>
                    <a:gd name="connsiteY5" fmla="*/ 232410 h 466683"/>
                    <a:gd name="connsiteX6" fmla="*/ 217266 w 262230"/>
                    <a:gd name="connsiteY6" fmla="*/ 0 h 466683"/>
                    <a:gd name="connsiteX0" fmla="*/ 212054 w 257018"/>
                    <a:gd name="connsiteY0" fmla="*/ 0 h 466683"/>
                    <a:gd name="connsiteX1" fmla="*/ 25364 w 257018"/>
                    <a:gd name="connsiteY1" fmla="*/ 219075 h 466683"/>
                    <a:gd name="connsiteX2" fmla="*/ 8219 w 257018"/>
                    <a:gd name="connsiteY2" fmla="*/ 400050 h 466683"/>
                    <a:gd name="connsiteX3" fmla="*/ 86324 w 257018"/>
                    <a:gd name="connsiteY3" fmla="*/ 464820 h 466683"/>
                    <a:gd name="connsiteX4" fmla="*/ 198719 w 257018"/>
                    <a:gd name="connsiteY4" fmla="*/ 426720 h 466683"/>
                    <a:gd name="connsiteX5" fmla="*/ 255869 w 257018"/>
                    <a:gd name="connsiteY5" fmla="*/ 232410 h 466683"/>
                    <a:gd name="connsiteX6" fmla="*/ 212054 w 257018"/>
                    <a:gd name="connsiteY6" fmla="*/ 0 h 466683"/>
                    <a:gd name="connsiteX0" fmla="*/ 215385 w 260349"/>
                    <a:gd name="connsiteY0" fmla="*/ 0 h 466683"/>
                    <a:gd name="connsiteX1" fmla="*/ 28695 w 260349"/>
                    <a:gd name="connsiteY1" fmla="*/ 219075 h 466683"/>
                    <a:gd name="connsiteX2" fmla="*/ 11550 w 260349"/>
                    <a:gd name="connsiteY2" fmla="*/ 400050 h 466683"/>
                    <a:gd name="connsiteX3" fmla="*/ 89655 w 260349"/>
                    <a:gd name="connsiteY3" fmla="*/ 464820 h 466683"/>
                    <a:gd name="connsiteX4" fmla="*/ 202050 w 260349"/>
                    <a:gd name="connsiteY4" fmla="*/ 426720 h 466683"/>
                    <a:gd name="connsiteX5" fmla="*/ 259200 w 260349"/>
                    <a:gd name="connsiteY5" fmla="*/ 232410 h 466683"/>
                    <a:gd name="connsiteX6" fmla="*/ 215385 w 260349"/>
                    <a:gd name="connsiteY6" fmla="*/ 0 h 466683"/>
                    <a:gd name="connsiteX0" fmla="*/ 215385 w 260349"/>
                    <a:gd name="connsiteY0" fmla="*/ 0 h 466683"/>
                    <a:gd name="connsiteX1" fmla="*/ 28695 w 260349"/>
                    <a:gd name="connsiteY1" fmla="*/ 219075 h 466683"/>
                    <a:gd name="connsiteX2" fmla="*/ 11550 w 260349"/>
                    <a:gd name="connsiteY2" fmla="*/ 400050 h 466683"/>
                    <a:gd name="connsiteX3" fmla="*/ 89655 w 260349"/>
                    <a:gd name="connsiteY3" fmla="*/ 464820 h 466683"/>
                    <a:gd name="connsiteX4" fmla="*/ 202050 w 260349"/>
                    <a:gd name="connsiteY4" fmla="*/ 426720 h 466683"/>
                    <a:gd name="connsiteX5" fmla="*/ 259200 w 260349"/>
                    <a:gd name="connsiteY5" fmla="*/ 232410 h 466683"/>
                    <a:gd name="connsiteX6" fmla="*/ 215385 w 260349"/>
                    <a:gd name="connsiteY6" fmla="*/ 0 h 466683"/>
                    <a:gd name="connsiteX0" fmla="*/ 215385 w 260349"/>
                    <a:gd name="connsiteY0" fmla="*/ 0 h 466683"/>
                    <a:gd name="connsiteX1" fmla="*/ 28695 w 260349"/>
                    <a:gd name="connsiteY1" fmla="*/ 219075 h 466683"/>
                    <a:gd name="connsiteX2" fmla="*/ 11550 w 260349"/>
                    <a:gd name="connsiteY2" fmla="*/ 400050 h 466683"/>
                    <a:gd name="connsiteX3" fmla="*/ 89655 w 260349"/>
                    <a:gd name="connsiteY3" fmla="*/ 464820 h 466683"/>
                    <a:gd name="connsiteX4" fmla="*/ 202050 w 260349"/>
                    <a:gd name="connsiteY4" fmla="*/ 426720 h 466683"/>
                    <a:gd name="connsiteX5" fmla="*/ 259200 w 260349"/>
                    <a:gd name="connsiteY5" fmla="*/ 232410 h 466683"/>
                    <a:gd name="connsiteX6" fmla="*/ 215385 w 260349"/>
                    <a:gd name="connsiteY6" fmla="*/ 0 h 466683"/>
                    <a:gd name="connsiteX0" fmla="*/ 215385 w 260349"/>
                    <a:gd name="connsiteY0" fmla="*/ 0 h 466683"/>
                    <a:gd name="connsiteX1" fmla="*/ 28695 w 260349"/>
                    <a:gd name="connsiteY1" fmla="*/ 219075 h 466683"/>
                    <a:gd name="connsiteX2" fmla="*/ 11550 w 260349"/>
                    <a:gd name="connsiteY2" fmla="*/ 400050 h 466683"/>
                    <a:gd name="connsiteX3" fmla="*/ 89655 w 260349"/>
                    <a:gd name="connsiteY3" fmla="*/ 464820 h 466683"/>
                    <a:gd name="connsiteX4" fmla="*/ 202050 w 260349"/>
                    <a:gd name="connsiteY4" fmla="*/ 426720 h 466683"/>
                    <a:gd name="connsiteX5" fmla="*/ 259200 w 260349"/>
                    <a:gd name="connsiteY5" fmla="*/ 232410 h 466683"/>
                    <a:gd name="connsiteX6" fmla="*/ 215385 w 260349"/>
                    <a:gd name="connsiteY6" fmla="*/ 0 h 466683"/>
                    <a:gd name="connsiteX0" fmla="*/ 215385 w 260349"/>
                    <a:gd name="connsiteY0" fmla="*/ 0 h 466683"/>
                    <a:gd name="connsiteX1" fmla="*/ 28695 w 260349"/>
                    <a:gd name="connsiteY1" fmla="*/ 219075 h 466683"/>
                    <a:gd name="connsiteX2" fmla="*/ 11550 w 260349"/>
                    <a:gd name="connsiteY2" fmla="*/ 400050 h 466683"/>
                    <a:gd name="connsiteX3" fmla="*/ 89655 w 260349"/>
                    <a:gd name="connsiteY3" fmla="*/ 464820 h 466683"/>
                    <a:gd name="connsiteX4" fmla="*/ 202050 w 260349"/>
                    <a:gd name="connsiteY4" fmla="*/ 426720 h 466683"/>
                    <a:gd name="connsiteX5" fmla="*/ 259200 w 260349"/>
                    <a:gd name="connsiteY5" fmla="*/ 232410 h 466683"/>
                    <a:gd name="connsiteX6" fmla="*/ 215385 w 260349"/>
                    <a:gd name="connsiteY6" fmla="*/ 0 h 466683"/>
                    <a:gd name="connsiteX0" fmla="*/ 215385 w 260349"/>
                    <a:gd name="connsiteY0" fmla="*/ 0 h 471768"/>
                    <a:gd name="connsiteX1" fmla="*/ 28695 w 260349"/>
                    <a:gd name="connsiteY1" fmla="*/ 219075 h 471768"/>
                    <a:gd name="connsiteX2" fmla="*/ 11550 w 260349"/>
                    <a:gd name="connsiteY2" fmla="*/ 400050 h 471768"/>
                    <a:gd name="connsiteX3" fmla="*/ 89655 w 260349"/>
                    <a:gd name="connsiteY3" fmla="*/ 470535 h 471768"/>
                    <a:gd name="connsiteX4" fmla="*/ 202050 w 260349"/>
                    <a:gd name="connsiteY4" fmla="*/ 426720 h 471768"/>
                    <a:gd name="connsiteX5" fmla="*/ 259200 w 260349"/>
                    <a:gd name="connsiteY5" fmla="*/ 232410 h 471768"/>
                    <a:gd name="connsiteX6" fmla="*/ 215385 w 260349"/>
                    <a:gd name="connsiteY6" fmla="*/ 0 h 471768"/>
                    <a:gd name="connsiteX0" fmla="*/ 215385 w 260753"/>
                    <a:gd name="connsiteY0" fmla="*/ 0 h 471768"/>
                    <a:gd name="connsiteX1" fmla="*/ 28695 w 260753"/>
                    <a:gd name="connsiteY1" fmla="*/ 219075 h 471768"/>
                    <a:gd name="connsiteX2" fmla="*/ 11550 w 260753"/>
                    <a:gd name="connsiteY2" fmla="*/ 400050 h 471768"/>
                    <a:gd name="connsiteX3" fmla="*/ 89655 w 260753"/>
                    <a:gd name="connsiteY3" fmla="*/ 470535 h 471768"/>
                    <a:gd name="connsiteX4" fmla="*/ 202050 w 260753"/>
                    <a:gd name="connsiteY4" fmla="*/ 426720 h 471768"/>
                    <a:gd name="connsiteX5" fmla="*/ 259200 w 260753"/>
                    <a:gd name="connsiteY5" fmla="*/ 232410 h 471768"/>
                    <a:gd name="connsiteX6" fmla="*/ 215385 w 260753"/>
                    <a:gd name="connsiteY6" fmla="*/ 0 h 471768"/>
                    <a:gd name="connsiteX0" fmla="*/ 215385 w 260753"/>
                    <a:gd name="connsiteY0" fmla="*/ 0 h 472109"/>
                    <a:gd name="connsiteX1" fmla="*/ 28695 w 260753"/>
                    <a:gd name="connsiteY1" fmla="*/ 219075 h 472109"/>
                    <a:gd name="connsiteX2" fmla="*/ 11550 w 260753"/>
                    <a:gd name="connsiteY2" fmla="*/ 400050 h 472109"/>
                    <a:gd name="connsiteX3" fmla="*/ 89655 w 260753"/>
                    <a:gd name="connsiteY3" fmla="*/ 470535 h 472109"/>
                    <a:gd name="connsiteX4" fmla="*/ 202050 w 260753"/>
                    <a:gd name="connsiteY4" fmla="*/ 426720 h 472109"/>
                    <a:gd name="connsiteX5" fmla="*/ 259200 w 260753"/>
                    <a:gd name="connsiteY5" fmla="*/ 232410 h 472109"/>
                    <a:gd name="connsiteX6" fmla="*/ 215385 w 260753"/>
                    <a:gd name="connsiteY6" fmla="*/ 0 h 472109"/>
                    <a:gd name="connsiteX0" fmla="*/ 215385 w 260753"/>
                    <a:gd name="connsiteY0" fmla="*/ 0 h 472109"/>
                    <a:gd name="connsiteX1" fmla="*/ 28695 w 260753"/>
                    <a:gd name="connsiteY1" fmla="*/ 219075 h 472109"/>
                    <a:gd name="connsiteX2" fmla="*/ 11550 w 260753"/>
                    <a:gd name="connsiteY2" fmla="*/ 400050 h 472109"/>
                    <a:gd name="connsiteX3" fmla="*/ 89655 w 260753"/>
                    <a:gd name="connsiteY3" fmla="*/ 470535 h 472109"/>
                    <a:gd name="connsiteX4" fmla="*/ 202050 w 260753"/>
                    <a:gd name="connsiteY4" fmla="*/ 426720 h 472109"/>
                    <a:gd name="connsiteX5" fmla="*/ 259200 w 260753"/>
                    <a:gd name="connsiteY5" fmla="*/ 232410 h 472109"/>
                    <a:gd name="connsiteX6" fmla="*/ 215385 w 260753"/>
                    <a:gd name="connsiteY6" fmla="*/ 0 h 472109"/>
                    <a:gd name="connsiteX0" fmla="*/ 215385 w 260689"/>
                    <a:gd name="connsiteY0" fmla="*/ 0 h 472109"/>
                    <a:gd name="connsiteX1" fmla="*/ 28695 w 260689"/>
                    <a:gd name="connsiteY1" fmla="*/ 219075 h 472109"/>
                    <a:gd name="connsiteX2" fmla="*/ 11550 w 260689"/>
                    <a:gd name="connsiteY2" fmla="*/ 400050 h 472109"/>
                    <a:gd name="connsiteX3" fmla="*/ 89655 w 260689"/>
                    <a:gd name="connsiteY3" fmla="*/ 470535 h 472109"/>
                    <a:gd name="connsiteX4" fmla="*/ 202050 w 260689"/>
                    <a:gd name="connsiteY4" fmla="*/ 426720 h 472109"/>
                    <a:gd name="connsiteX5" fmla="*/ 259200 w 260689"/>
                    <a:gd name="connsiteY5" fmla="*/ 232410 h 472109"/>
                    <a:gd name="connsiteX6" fmla="*/ 215385 w 260689"/>
                    <a:gd name="connsiteY6" fmla="*/ 0 h 472109"/>
                    <a:gd name="connsiteX0" fmla="*/ 215385 w 259212"/>
                    <a:gd name="connsiteY0" fmla="*/ 0 h 472109"/>
                    <a:gd name="connsiteX1" fmla="*/ 28695 w 259212"/>
                    <a:gd name="connsiteY1" fmla="*/ 219075 h 472109"/>
                    <a:gd name="connsiteX2" fmla="*/ 11550 w 259212"/>
                    <a:gd name="connsiteY2" fmla="*/ 400050 h 472109"/>
                    <a:gd name="connsiteX3" fmla="*/ 89655 w 259212"/>
                    <a:gd name="connsiteY3" fmla="*/ 470535 h 472109"/>
                    <a:gd name="connsiteX4" fmla="*/ 209670 w 259212"/>
                    <a:gd name="connsiteY4" fmla="*/ 426720 h 472109"/>
                    <a:gd name="connsiteX5" fmla="*/ 259200 w 259212"/>
                    <a:gd name="connsiteY5" fmla="*/ 232410 h 472109"/>
                    <a:gd name="connsiteX6" fmla="*/ 215385 w 259212"/>
                    <a:gd name="connsiteY6" fmla="*/ 0 h 472109"/>
                    <a:gd name="connsiteX0" fmla="*/ 215385 w 259212"/>
                    <a:gd name="connsiteY0" fmla="*/ 0 h 472109"/>
                    <a:gd name="connsiteX1" fmla="*/ 28695 w 259212"/>
                    <a:gd name="connsiteY1" fmla="*/ 219075 h 472109"/>
                    <a:gd name="connsiteX2" fmla="*/ 11550 w 259212"/>
                    <a:gd name="connsiteY2" fmla="*/ 400050 h 472109"/>
                    <a:gd name="connsiteX3" fmla="*/ 89655 w 259212"/>
                    <a:gd name="connsiteY3" fmla="*/ 470535 h 472109"/>
                    <a:gd name="connsiteX4" fmla="*/ 209670 w 259212"/>
                    <a:gd name="connsiteY4" fmla="*/ 426720 h 472109"/>
                    <a:gd name="connsiteX5" fmla="*/ 259200 w 259212"/>
                    <a:gd name="connsiteY5" fmla="*/ 232410 h 472109"/>
                    <a:gd name="connsiteX6" fmla="*/ 215385 w 259212"/>
                    <a:gd name="connsiteY6" fmla="*/ 0 h 472109"/>
                    <a:gd name="connsiteX0" fmla="*/ 213284 w 257111"/>
                    <a:gd name="connsiteY0" fmla="*/ 0 h 472109"/>
                    <a:gd name="connsiteX1" fmla="*/ 26594 w 257111"/>
                    <a:gd name="connsiteY1" fmla="*/ 219075 h 472109"/>
                    <a:gd name="connsiteX2" fmla="*/ 9449 w 257111"/>
                    <a:gd name="connsiteY2" fmla="*/ 400050 h 472109"/>
                    <a:gd name="connsiteX3" fmla="*/ 87554 w 257111"/>
                    <a:gd name="connsiteY3" fmla="*/ 470535 h 472109"/>
                    <a:gd name="connsiteX4" fmla="*/ 207569 w 257111"/>
                    <a:gd name="connsiteY4" fmla="*/ 426720 h 472109"/>
                    <a:gd name="connsiteX5" fmla="*/ 257099 w 257111"/>
                    <a:gd name="connsiteY5" fmla="*/ 232410 h 472109"/>
                    <a:gd name="connsiteX6" fmla="*/ 213284 w 257111"/>
                    <a:gd name="connsiteY6" fmla="*/ 0 h 472109"/>
                    <a:gd name="connsiteX0" fmla="*/ 213284 w 257111"/>
                    <a:gd name="connsiteY0" fmla="*/ 0 h 472109"/>
                    <a:gd name="connsiteX1" fmla="*/ 26594 w 257111"/>
                    <a:gd name="connsiteY1" fmla="*/ 219075 h 472109"/>
                    <a:gd name="connsiteX2" fmla="*/ 9449 w 257111"/>
                    <a:gd name="connsiteY2" fmla="*/ 400050 h 472109"/>
                    <a:gd name="connsiteX3" fmla="*/ 87554 w 257111"/>
                    <a:gd name="connsiteY3" fmla="*/ 470535 h 472109"/>
                    <a:gd name="connsiteX4" fmla="*/ 207569 w 257111"/>
                    <a:gd name="connsiteY4" fmla="*/ 426720 h 472109"/>
                    <a:gd name="connsiteX5" fmla="*/ 257099 w 257111"/>
                    <a:gd name="connsiteY5" fmla="*/ 232410 h 472109"/>
                    <a:gd name="connsiteX6" fmla="*/ 213284 w 257111"/>
                    <a:gd name="connsiteY6" fmla="*/ 0 h 472109"/>
                    <a:gd name="connsiteX0" fmla="*/ 211519 w 255346"/>
                    <a:gd name="connsiteY0" fmla="*/ 0 h 472109"/>
                    <a:gd name="connsiteX1" fmla="*/ 32449 w 255346"/>
                    <a:gd name="connsiteY1" fmla="*/ 198120 h 472109"/>
                    <a:gd name="connsiteX2" fmla="*/ 7684 w 255346"/>
                    <a:gd name="connsiteY2" fmla="*/ 400050 h 472109"/>
                    <a:gd name="connsiteX3" fmla="*/ 85789 w 255346"/>
                    <a:gd name="connsiteY3" fmla="*/ 470535 h 472109"/>
                    <a:gd name="connsiteX4" fmla="*/ 205804 w 255346"/>
                    <a:gd name="connsiteY4" fmla="*/ 426720 h 472109"/>
                    <a:gd name="connsiteX5" fmla="*/ 255334 w 255346"/>
                    <a:gd name="connsiteY5" fmla="*/ 232410 h 472109"/>
                    <a:gd name="connsiteX6" fmla="*/ 211519 w 255346"/>
                    <a:gd name="connsiteY6" fmla="*/ 0 h 472109"/>
                    <a:gd name="connsiteX0" fmla="*/ 206382 w 250209"/>
                    <a:gd name="connsiteY0" fmla="*/ 0 h 472109"/>
                    <a:gd name="connsiteX1" fmla="*/ 42552 w 250209"/>
                    <a:gd name="connsiteY1" fmla="*/ 198120 h 472109"/>
                    <a:gd name="connsiteX2" fmla="*/ 2547 w 250209"/>
                    <a:gd name="connsiteY2" fmla="*/ 400050 h 472109"/>
                    <a:gd name="connsiteX3" fmla="*/ 80652 w 250209"/>
                    <a:gd name="connsiteY3" fmla="*/ 470535 h 472109"/>
                    <a:gd name="connsiteX4" fmla="*/ 200667 w 250209"/>
                    <a:gd name="connsiteY4" fmla="*/ 426720 h 472109"/>
                    <a:gd name="connsiteX5" fmla="*/ 250197 w 250209"/>
                    <a:gd name="connsiteY5" fmla="*/ 232410 h 472109"/>
                    <a:gd name="connsiteX6" fmla="*/ 206382 w 250209"/>
                    <a:gd name="connsiteY6" fmla="*/ 0 h 472109"/>
                    <a:gd name="connsiteX0" fmla="*/ 207295 w 251122"/>
                    <a:gd name="connsiteY0" fmla="*/ 0 h 472109"/>
                    <a:gd name="connsiteX1" fmla="*/ 43465 w 251122"/>
                    <a:gd name="connsiteY1" fmla="*/ 198120 h 472109"/>
                    <a:gd name="connsiteX2" fmla="*/ 3460 w 251122"/>
                    <a:gd name="connsiteY2" fmla="*/ 400050 h 472109"/>
                    <a:gd name="connsiteX3" fmla="*/ 81565 w 251122"/>
                    <a:gd name="connsiteY3" fmla="*/ 470535 h 472109"/>
                    <a:gd name="connsiteX4" fmla="*/ 201580 w 251122"/>
                    <a:gd name="connsiteY4" fmla="*/ 426720 h 472109"/>
                    <a:gd name="connsiteX5" fmla="*/ 251110 w 251122"/>
                    <a:gd name="connsiteY5" fmla="*/ 232410 h 472109"/>
                    <a:gd name="connsiteX6" fmla="*/ 207295 w 251122"/>
                    <a:gd name="connsiteY6" fmla="*/ 0 h 472109"/>
                    <a:gd name="connsiteX0" fmla="*/ 207295 w 251122"/>
                    <a:gd name="connsiteY0" fmla="*/ 0 h 472109"/>
                    <a:gd name="connsiteX1" fmla="*/ 43465 w 251122"/>
                    <a:gd name="connsiteY1" fmla="*/ 198120 h 472109"/>
                    <a:gd name="connsiteX2" fmla="*/ 3460 w 251122"/>
                    <a:gd name="connsiteY2" fmla="*/ 400050 h 472109"/>
                    <a:gd name="connsiteX3" fmla="*/ 81565 w 251122"/>
                    <a:gd name="connsiteY3" fmla="*/ 470535 h 472109"/>
                    <a:gd name="connsiteX4" fmla="*/ 201580 w 251122"/>
                    <a:gd name="connsiteY4" fmla="*/ 426720 h 472109"/>
                    <a:gd name="connsiteX5" fmla="*/ 251110 w 251122"/>
                    <a:gd name="connsiteY5" fmla="*/ 238125 h 472109"/>
                    <a:gd name="connsiteX6" fmla="*/ 207295 w 251122"/>
                    <a:gd name="connsiteY6" fmla="*/ 0 h 472109"/>
                    <a:gd name="connsiteX0" fmla="*/ 207295 w 252256"/>
                    <a:gd name="connsiteY0" fmla="*/ 0 h 472109"/>
                    <a:gd name="connsiteX1" fmla="*/ 43465 w 252256"/>
                    <a:gd name="connsiteY1" fmla="*/ 198120 h 472109"/>
                    <a:gd name="connsiteX2" fmla="*/ 3460 w 252256"/>
                    <a:gd name="connsiteY2" fmla="*/ 400050 h 472109"/>
                    <a:gd name="connsiteX3" fmla="*/ 81565 w 252256"/>
                    <a:gd name="connsiteY3" fmla="*/ 470535 h 472109"/>
                    <a:gd name="connsiteX4" fmla="*/ 201580 w 252256"/>
                    <a:gd name="connsiteY4" fmla="*/ 426720 h 472109"/>
                    <a:gd name="connsiteX5" fmla="*/ 251110 w 252256"/>
                    <a:gd name="connsiteY5" fmla="*/ 238125 h 472109"/>
                    <a:gd name="connsiteX6" fmla="*/ 207295 w 252256"/>
                    <a:gd name="connsiteY6" fmla="*/ 0 h 47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2256" h="472109">
                      <a:moveTo>
                        <a:pt x="207295" y="0"/>
                      </a:moveTo>
                      <a:cubicBezTo>
                        <a:pt x="188245" y="34925"/>
                        <a:pt x="92677" y="131445"/>
                        <a:pt x="43465" y="198120"/>
                      </a:cubicBezTo>
                      <a:cubicBezTo>
                        <a:pt x="-5747" y="264795"/>
                        <a:pt x="-2890" y="354648"/>
                        <a:pt x="3460" y="400050"/>
                      </a:cubicBezTo>
                      <a:cubicBezTo>
                        <a:pt x="9810" y="445452"/>
                        <a:pt x="48545" y="466090"/>
                        <a:pt x="81565" y="470535"/>
                      </a:cubicBezTo>
                      <a:cubicBezTo>
                        <a:pt x="114585" y="474980"/>
                        <a:pt x="145700" y="472757"/>
                        <a:pt x="201580" y="426720"/>
                      </a:cubicBezTo>
                      <a:cubicBezTo>
                        <a:pt x="234600" y="363538"/>
                        <a:pt x="257777" y="334010"/>
                        <a:pt x="251110" y="238125"/>
                      </a:cubicBezTo>
                      <a:cubicBezTo>
                        <a:pt x="244443" y="142240"/>
                        <a:pt x="199675" y="88900"/>
                        <a:pt x="2072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96A42517-C037-200C-06CB-AC6DEAF01620}"/>
                    </a:ext>
                  </a:extLst>
                </p:cNvPr>
                <p:cNvSpPr/>
                <p:nvPr/>
              </p:nvSpPr>
              <p:spPr>
                <a:xfrm rot="1000494" flipH="1" flipV="1">
                  <a:off x="6847880" y="4075693"/>
                  <a:ext cx="399302" cy="199776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41531 w 841531"/>
                    <a:gd name="connsiteY0" fmla="*/ 243775 h 356774"/>
                    <a:gd name="connsiteX1" fmla="*/ 632155 w 841531"/>
                    <a:gd name="connsiteY1" fmla="*/ 109859 h 356774"/>
                    <a:gd name="connsiteX2" fmla="*/ 383235 w 841531"/>
                    <a:gd name="connsiteY2" fmla="*/ 13339 h 356774"/>
                    <a:gd name="connsiteX3" fmla="*/ 113995 w 841531"/>
                    <a:gd name="connsiteY3" fmla="*/ 28579 h 356774"/>
                    <a:gd name="connsiteX4" fmla="*/ 4775 w 841531"/>
                    <a:gd name="connsiteY4" fmla="*/ 175899 h 356774"/>
                    <a:gd name="connsiteX5" fmla="*/ 42875 w 841531"/>
                    <a:gd name="connsiteY5" fmla="*/ 318139 h 356774"/>
                    <a:gd name="connsiteX6" fmla="*/ 187655 w 841531"/>
                    <a:gd name="connsiteY6" fmla="*/ 356239 h 356774"/>
                    <a:gd name="connsiteX7" fmla="*/ 416255 w 841531"/>
                    <a:gd name="connsiteY7" fmla="*/ 302899 h 356774"/>
                    <a:gd name="connsiteX8" fmla="*/ 621995 w 841531"/>
                    <a:gd name="connsiteY8" fmla="*/ 280039 h 356774"/>
                    <a:gd name="connsiteX9" fmla="*/ 841531 w 841531"/>
                    <a:gd name="connsiteY9" fmla="*/ 243775 h 356774"/>
                    <a:gd name="connsiteX0" fmla="*/ 841531 w 846492"/>
                    <a:gd name="connsiteY0" fmla="*/ 243775 h 356774"/>
                    <a:gd name="connsiteX1" fmla="*/ 632155 w 846492"/>
                    <a:gd name="connsiteY1" fmla="*/ 109859 h 356774"/>
                    <a:gd name="connsiteX2" fmla="*/ 383235 w 846492"/>
                    <a:gd name="connsiteY2" fmla="*/ 13339 h 356774"/>
                    <a:gd name="connsiteX3" fmla="*/ 113995 w 846492"/>
                    <a:gd name="connsiteY3" fmla="*/ 28579 h 356774"/>
                    <a:gd name="connsiteX4" fmla="*/ 4775 w 846492"/>
                    <a:gd name="connsiteY4" fmla="*/ 175899 h 356774"/>
                    <a:gd name="connsiteX5" fmla="*/ 42875 w 846492"/>
                    <a:gd name="connsiteY5" fmla="*/ 318139 h 356774"/>
                    <a:gd name="connsiteX6" fmla="*/ 187655 w 846492"/>
                    <a:gd name="connsiteY6" fmla="*/ 356239 h 356774"/>
                    <a:gd name="connsiteX7" fmla="*/ 416255 w 846492"/>
                    <a:gd name="connsiteY7" fmla="*/ 302899 h 356774"/>
                    <a:gd name="connsiteX8" fmla="*/ 841531 w 846492"/>
                    <a:gd name="connsiteY8" fmla="*/ 243775 h 356774"/>
                    <a:gd name="connsiteX0" fmla="*/ 841531 w 857284"/>
                    <a:gd name="connsiteY0" fmla="*/ 243775 h 356774"/>
                    <a:gd name="connsiteX1" fmla="*/ 632155 w 857284"/>
                    <a:gd name="connsiteY1" fmla="*/ 109859 h 356774"/>
                    <a:gd name="connsiteX2" fmla="*/ 383235 w 857284"/>
                    <a:gd name="connsiteY2" fmla="*/ 13339 h 356774"/>
                    <a:gd name="connsiteX3" fmla="*/ 113995 w 857284"/>
                    <a:gd name="connsiteY3" fmla="*/ 28579 h 356774"/>
                    <a:gd name="connsiteX4" fmla="*/ 4775 w 857284"/>
                    <a:gd name="connsiteY4" fmla="*/ 175899 h 356774"/>
                    <a:gd name="connsiteX5" fmla="*/ 42875 w 857284"/>
                    <a:gd name="connsiteY5" fmla="*/ 318139 h 356774"/>
                    <a:gd name="connsiteX6" fmla="*/ 187655 w 857284"/>
                    <a:gd name="connsiteY6" fmla="*/ 356239 h 356774"/>
                    <a:gd name="connsiteX7" fmla="*/ 841531 w 857284"/>
                    <a:gd name="connsiteY7" fmla="*/ 243775 h 356774"/>
                    <a:gd name="connsiteX0" fmla="*/ 841531 w 857282"/>
                    <a:gd name="connsiteY0" fmla="*/ 243775 h 356774"/>
                    <a:gd name="connsiteX1" fmla="*/ 632155 w 857282"/>
                    <a:gd name="connsiteY1" fmla="*/ 109859 h 356774"/>
                    <a:gd name="connsiteX2" fmla="*/ 383235 w 857282"/>
                    <a:gd name="connsiteY2" fmla="*/ 13339 h 356774"/>
                    <a:gd name="connsiteX3" fmla="*/ 113995 w 857282"/>
                    <a:gd name="connsiteY3" fmla="*/ 28579 h 356774"/>
                    <a:gd name="connsiteX4" fmla="*/ 4775 w 857282"/>
                    <a:gd name="connsiteY4" fmla="*/ 175899 h 356774"/>
                    <a:gd name="connsiteX5" fmla="*/ 42875 w 857282"/>
                    <a:gd name="connsiteY5" fmla="*/ 318139 h 356774"/>
                    <a:gd name="connsiteX6" fmla="*/ 187655 w 857282"/>
                    <a:gd name="connsiteY6" fmla="*/ 356239 h 356774"/>
                    <a:gd name="connsiteX7" fmla="*/ 841531 w 857282"/>
                    <a:gd name="connsiteY7" fmla="*/ 243775 h 356774"/>
                    <a:gd name="connsiteX0" fmla="*/ 841531 w 841530"/>
                    <a:gd name="connsiteY0" fmla="*/ 243775 h 356774"/>
                    <a:gd name="connsiteX1" fmla="*/ 632155 w 841530"/>
                    <a:gd name="connsiteY1" fmla="*/ 109859 h 356774"/>
                    <a:gd name="connsiteX2" fmla="*/ 383235 w 841530"/>
                    <a:gd name="connsiteY2" fmla="*/ 13339 h 356774"/>
                    <a:gd name="connsiteX3" fmla="*/ 113995 w 841530"/>
                    <a:gd name="connsiteY3" fmla="*/ 28579 h 356774"/>
                    <a:gd name="connsiteX4" fmla="*/ 4775 w 841530"/>
                    <a:gd name="connsiteY4" fmla="*/ 175899 h 356774"/>
                    <a:gd name="connsiteX5" fmla="*/ 42875 w 841530"/>
                    <a:gd name="connsiteY5" fmla="*/ 318139 h 356774"/>
                    <a:gd name="connsiteX6" fmla="*/ 187655 w 841530"/>
                    <a:gd name="connsiteY6" fmla="*/ 356239 h 356774"/>
                    <a:gd name="connsiteX7" fmla="*/ 841531 w 841530"/>
                    <a:gd name="connsiteY7" fmla="*/ 243775 h 356774"/>
                    <a:gd name="connsiteX0" fmla="*/ 841531 w 841532"/>
                    <a:gd name="connsiteY0" fmla="*/ 243775 h 356774"/>
                    <a:gd name="connsiteX1" fmla="*/ 632155 w 841532"/>
                    <a:gd name="connsiteY1" fmla="*/ 109859 h 356774"/>
                    <a:gd name="connsiteX2" fmla="*/ 383235 w 841532"/>
                    <a:gd name="connsiteY2" fmla="*/ 13339 h 356774"/>
                    <a:gd name="connsiteX3" fmla="*/ 113995 w 841532"/>
                    <a:gd name="connsiteY3" fmla="*/ 28579 h 356774"/>
                    <a:gd name="connsiteX4" fmla="*/ 4775 w 841532"/>
                    <a:gd name="connsiteY4" fmla="*/ 175899 h 356774"/>
                    <a:gd name="connsiteX5" fmla="*/ 42875 w 841532"/>
                    <a:gd name="connsiteY5" fmla="*/ 318139 h 356774"/>
                    <a:gd name="connsiteX6" fmla="*/ 187655 w 841532"/>
                    <a:gd name="connsiteY6" fmla="*/ 356239 h 356774"/>
                    <a:gd name="connsiteX7" fmla="*/ 841531 w 841532"/>
                    <a:gd name="connsiteY7" fmla="*/ 243775 h 356774"/>
                    <a:gd name="connsiteX0" fmla="*/ 741767 w 741767"/>
                    <a:gd name="connsiteY0" fmla="*/ 219832 h 362139"/>
                    <a:gd name="connsiteX1" fmla="*/ 632155 w 741767"/>
                    <a:gd name="connsiteY1" fmla="*/ 109859 h 362139"/>
                    <a:gd name="connsiteX2" fmla="*/ 383235 w 741767"/>
                    <a:gd name="connsiteY2" fmla="*/ 13339 h 362139"/>
                    <a:gd name="connsiteX3" fmla="*/ 113995 w 741767"/>
                    <a:gd name="connsiteY3" fmla="*/ 28579 h 362139"/>
                    <a:gd name="connsiteX4" fmla="*/ 4775 w 741767"/>
                    <a:gd name="connsiteY4" fmla="*/ 175899 h 362139"/>
                    <a:gd name="connsiteX5" fmla="*/ 42875 w 741767"/>
                    <a:gd name="connsiteY5" fmla="*/ 318139 h 362139"/>
                    <a:gd name="connsiteX6" fmla="*/ 187655 w 741767"/>
                    <a:gd name="connsiteY6" fmla="*/ 356239 h 362139"/>
                    <a:gd name="connsiteX7" fmla="*/ 741767 w 741767"/>
                    <a:gd name="connsiteY7" fmla="*/ 219832 h 362139"/>
                    <a:gd name="connsiteX0" fmla="*/ 741767 w 744336"/>
                    <a:gd name="connsiteY0" fmla="*/ 227207 h 369515"/>
                    <a:gd name="connsiteX1" fmla="*/ 383235 w 744336"/>
                    <a:gd name="connsiteY1" fmla="*/ 20714 h 369515"/>
                    <a:gd name="connsiteX2" fmla="*/ 113995 w 744336"/>
                    <a:gd name="connsiteY2" fmla="*/ 35954 h 369515"/>
                    <a:gd name="connsiteX3" fmla="*/ 4775 w 744336"/>
                    <a:gd name="connsiteY3" fmla="*/ 183274 h 369515"/>
                    <a:gd name="connsiteX4" fmla="*/ 42875 w 744336"/>
                    <a:gd name="connsiteY4" fmla="*/ 325514 h 369515"/>
                    <a:gd name="connsiteX5" fmla="*/ 187655 w 744336"/>
                    <a:gd name="connsiteY5" fmla="*/ 363614 h 369515"/>
                    <a:gd name="connsiteX6" fmla="*/ 741767 w 744336"/>
                    <a:gd name="connsiteY6" fmla="*/ 227207 h 369515"/>
                    <a:gd name="connsiteX0" fmla="*/ 709843 w 712650"/>
                    <a:gd name="connsiteY0" fmla="*/ 235746 h 369515"/>
                    <a:gd name="connsiteX1" fmla="*/ 383235 w 712650"/>
                    <a:gd name="connsiteY1" fmla="*/ 21272 h 369515"/>
                    <a:gd name="connsiteX2" fmla="*/ 113995 w 712650"/>
                    <a:gd name="connsiteY2" fmla="*/ 36512 h 369515"/>
                    <a:gd name="connsiteX3" fmla="*/ 4775 w 712650"/>
                    <a:gd name="connsiteY3" fmla="*/ 183832 h 369515"/>
                    <a:gd name="connsiteX4" fmla="*/ 42875 w 712650"/>
                    <a:gd name="connsiteY4" fmla="*/ 326072 h 369515"/>
                    <a:gd name="connsiteX5" fmla="*/ 187655 w 712650"/>
                    <a:gd name="connsiteY5" fmla="*/ 364172 h 369515"/>
                    <a:gd name="connsiteX6" fmla="*/ 709843 w 712650"/>
                    <a:gd name="connsiteY6" fmla="*/ 235746 h 369515"/>
                    <a:gd name="connsiteX0" fmla="*/ 709843 w 709842"/>
                    <a:gd name="connsiteY0" fmla="*/ 235746 h 369517"/>
                    <a:gd name="connsiteX1" fmla="*/ 383235 w 709842"/>
                    <a:gd name="connsiteY1" fmla="*/ 21272 h 369517"/>
                    <a:gd name="connsiteX2" fmla="*/ 113995 w 709842"/>
                    <a:gd name="connsiteY2" fmla="*/ 36512 h 369517"/>
                    <a:gd name="connsiteX3" fmla="*/ 4775 w 709842"/>
                    <a:gd name="connsiteY3" fmla="*/ 183832 h 369517"/>
                    <a:gd name="connsiteX4" fmla="*/ 42875 w 709842"/>
                    <a:gd name="connsiteY4" fmla="*/ 326072 h 369517"/>
                    <a:gd name="connsiteX5" fmla="*/ 187655 w 709842"/>
                    <a:gd name="connsiteY5" fmla="*/ 364172 h 369517"/>
                    <a:gd name="connsiteX6" fmla="*/ 709843 w 709842"/>
                    <a:gd name="connsiteY6" fmla="*/ 235746 h 369517"/>
                    <a:gd name="connsiteX0" fmla="*/ 709843 w 709844"/>
                    <a:gd name="connsiteY0" fmla="*/ 235746 h 369515"/>
                    <a:gd name="connsiteX1" fmla="*/ 383235 w 709844"/>
                    <a:gd name="connsiteY1" fmla="*/ 21272 h 369515"/>
                    <a:gd name="connsiteX2" fmla="*/ 113995 w 709844"/>
                    <a:gd name="connsiteY2" fmla="*/ 36512 h 369515"/>
                    <a:gd name="connsiteX3" fmla="*/ 4775 w 709844"/>
                    <a:gd name="connsiteY3" fmla="*/ 183832 h 369515"/>
                    <a:gd name="connsiteX4" fmla="*/ 42875 w 709844"/>
                    <a:gd name="connsiteY4" fmla="*/ 326072 h 369515"/>
                    <a:gd name="connsiteX5" fmla="*/ 187655 w 709844"/>
                    <a:gd name="connsiteY5" fmla="*/ 364172 h 369515"/>
                    <a:gd name="connsiteX6" fmla="*/ 709843 w 709844"/>
                    <a:gd name="connsiteY6" fmla="*/ 235746 h 369515"/>
                    <a:gd name="connsiteX0" fmla="*/ 721814 w 721814"/>
                    <a:gd name="connsiteY0" fmla="*/ 240016 h 369520"/>
                    <a:gd name="connsiteX1" fmla="*/ 383235 w 721814"/>
                    <a:gd name="connsiteY1" fmla="*/ 21552 h 369520"/>
                    <a:gd name="connsiteX2" fmla="*/ 113995 w 721814"/>
                    <a:gd name="connsiteY2" fmla="*/ 36792 h 369520"/>
                    <a:gd name="connsiteX3" fmla="*/ 4775 w 721814"/>
                    <a:gd name="connsiteY3" fmla="*/ 184112 h 369520"/>
                    <a:gd name="connsiteX4" fmla="*/ 42875 w 721814"/>
                    <a:gd name="connsiteY4" fmla="*/ 326352 h 369520"/>
                    <a:gd name="connsiteX5" fmla="*/ 187655 w 721814"/>
                    <a:gd name="connsiteY5" fmla="*/ 364452 h 369520"/>
                    <a:gd name="connsiteX6" fmla="*/ 721814 w 721814"/>
                    <a:gd name="connsiteY6" fmla="*/ 240016 h 369520"/>
                    <a:gd name="connsiteX0" fmla="*/ 737776 w 737776"/>
                    <a:gd name="connsiteY0" fmla="*/ 240016 h 369520"/>
                    <a:gd name="connsiteX1" fmla="*/ 383235 w 737776"/>
                    <a:gd name="connsiteY1" fmla="*/ 21552 h 369520"/>
                    <a:gd name="connsiteX2" fmla="*/ 113995 w 737776"/>
                    <a:gd name="connsiteY2" fmla="*/ 36792 h 369520"/>
                    <a:gd name="connsiteX3" fmla="*/ 4775 w 737776"/>
                    <a:gd name="connsiteY3" fmla="*/ 184112 h 369520"/>
                    <a:gd name="connsiteX4" fmla="*/ 42875 w 737776"/>
                    <a:gd name="connsiteY4" fmla="*/ 326352 h 369520"/>
                    <a:gd name="connsiteX5" fmla="*/ 187655 w 737776"/>
                    <a:gd name="connsiteY5" fmla="*/ 364452 h 369520"/>
                    <a:gd name="connsiteX6" fmla="*/ 737776 w 737776"/>
                    <a:gd name="connsiteY6" fmla="*/ 240016 h 369520"/>
                    <a:gd name="connsiteX0" fmla="*/ 737366 w 737366"/>
                    <a:gd name="connsiteY0" fmla="*/ 240016 h 368917"/>
                    <a:gd name="connsiteX1" fmla="*/ 382825 w 737366"/>
                    <a:gd name="connsiteY1" fmla="*/ 21552 h 368917"/>
                    <a:gd name="connsiteX2" fmla="*/ 113585 w 737366"/>
                    <a:gd name="connsiteY2" fmla="*/ 36792 h 368917"/>
                    <a:gd name="connsiteX3" fmla="*/ 4365 w 737366"/>
                    <a:gd name="connsiteY3" fmla="*/ 184112 h 368917"/>
                    <a:gd name="connsiteX4" fmla="*/ 42465 w 737366"/>
                    <a:gd name="connsiteY4" fmla="*/ 326352 h 368917"/>
                    <a:gd name="connsiteX5" fmla="*/ 231140 w 737366"/>
                    <a:gd name="connsiteY5" fmla="*/ 364452 h 368917"/>
                    <a:gd name="connsiteX6" fmla="*/ 737366 w 737366"/>
                    <a:gd name="connsiteY6" fmla="*/ 240016 h 368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7366" h="368917">
                      <a:moveTo>
                        <a:pt x="737366" y="240016"/>
                      </a:moveTo>
                      <a:cubicBezTo>
                        <a:pt x="594378" y="126998"/>
                        <a:pt x="486789" y="55423"/>
                        <a:pt x="382825" y="21552"/>
                      </a:cubicBezTo>
                      <a:cubicBezTo>
                        <a:pt x="278862" y="-12319"/>
                        <a:pt x="199522" y="-5541"/>
                        <a:pt x="113585" y="36792"/>
                      </a:cubicBezTo>
                      <a:cubicBezTo>
                        <a:pt x="27648" y="79125"/>
                        <a:pt x="16218" y="135852"/>
                        <a:pt x="4365" y="184112"/>
                      </a:cubicBezTo>
                      <a:cubicBezTo>
                        <a:pt x="-7488" y="232372"/>
                        <a:pt x="4669" y="296295"/>
                        <a:pt x="42465" y="326352"/>
                      </a:cubicBezTo>
                      <a:cubicBezTo>
                        <a:pt x="80261" y="356409"/>
                        <a:pt x="115323" y="378841"/>
                        <a:pt x="231140" y="364452"/>
                      </a:cubicBezTo>
                      <a:cubicBezTo>
                        <a:pt x="346957" y="350063"/>
                        <a:pt x="563519" y="165352"/>
                        <a:pt x="737366" y="2400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780F2DEF-4F37-05BA-52EC-A68660EF089F}"/>
                    </a:ext>
                  </a:extLst>
                </p:cNvPr>
                <p:cNvSpPr/>
                <p:nvPr/>
              </p:nvSpPr>
              <p:spPr>
                <a:xfrm rot="15101853">
                  <a:off x="6140249" y="3700200"/>
                  <a:ext cx="1034678" cy="537806"/>
                </a:xfrm>
                <a:custGeom>
                  <a:avLst/>
                  <a:gdLst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752795 w 1052781"/>
                    <a:gd name="connsiteY5" fmla="*/ 303626 h 534997"/>
                    <a:gd name="connsiteX6" fmla="*/ 599507 w 1052781"/>
                    <a:gd name="connsiteY6" fmla="*/ 184702 h 534997"/>
                    <a:gd name="connsiteX7" fmla="*/ 440180 w 1052781"/>
                    <a:gd name="connsiteY7" fmla="*/ 59768 h 534997"/>
                    <a:gd name="connsiteX8" fmla="*/ 303921 w 1052781"/>
                    <a:gd name="connsiteY8" fmla="*/ 10685 h 534997"/>
                    <a:gd name="connsiteX9" fmla="*/ 253068 w 1052781"/>
                    <a:gd name="connsiteY9" fmla="*/ 543 h 534997"/>
                    <a:gd name="connsiteX10" fmla="*/ 249202 w 1052781"/>
                    <a:gd name="connsiteY10" fmla="*/ 0 h 534997"/>
                    <a:gd name="connsiteX11" fmla="*/ 225862 w 1052781"/>
                    <a:gd name="connsiteY11" fmla="*/ 3853 h 534997"/>
                    <a:gd name="connsiteX12" fmla="*/ 162739 w 1052781"/>
                    <a:gd name="connsiteY12" fmla="*/ 25706 h 534997"/>
                    <a:gd name="connsiteX13" fmla="*/ 3643 w 1052781"/>
                    <a:gd name="connsiteY13" fmla="*/ 212033 h 534997"/>
                    <a:gd name="connsiteX14" fmla="*/ 79138 w 1052781"/>
                    <a:gd name="connsiteY14" fmla="*/ 400649 h 534997"/>
                    <a:gd name="connsiteX15" fmla="*/ 297427 w 1052781"/>
                    <a:gd name="connsiteY15" fmla="*/ 459405 h 534997"/>
                    <a:gd name="connsiteX16" fmla="*/ 499928 w 1052781"/>
                    <a:gd name="connsiteY16" fmla="*/ 392982 h 534997"/>
                    <a:gd name="connsiteX17" fmla="*/ 790269 w 1052781"/>
                    <a:gd name="connsiteY17" fmla="*/ 388936 h 534997"/>
                    <a:gd name="connsiteX18" fmla="*/ 1052766 w 1052781"/>
                    <a:gd name="connsiteY18" fmla="*/ 534997 h 534997"/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599507 w 1052781"/>
                    <a:gd name="connsiteY5" fmla="*/ 184702 h 534997"/>
                    <a:gd name="connsiteX6" fmla="*/ 440180 w 1052781"/>
                    <a:gd name="connsiteY6" fmla="*/ 59768 h 534997"/>
                    <a:gd name="connsiteX7" fmla="*/ 303921 w 1052781"/>
                    <a:gd name="connsiteY7" fmla="*/ 10685 h 534997"/>
                    <a:gd name="connsiteX8" fmla="*/ 253068 w 1052781"/>
                    <a:gd name="connsiteY8" fmla="*/ 543 h 534997"/>
                    <a:gd name="connsiteX9" fmla="*/ 249202 w 1052781"/>
                    <a:gd name="connsiteY9" fmla="*/ 0 h 534997"/>
                    <a:gd name="connsiteX10" fmla="*/ 225862 w 1052781"/>
                    <a:gd name="connsiteY10" fmla="*/ 3853 h 534997"/>
                    <a:gd name="connsiteX11" fmla="*/ 162739 w 1052781"/>
                    <a:gd name="connsiteY11" fmla="*/ 25706 h 534997"/>
                    <a:gd name="connsiteX12" fmla="*/ 3643 w 1052781"/>
                    <a:gd name="connsiteY12" fmla="*/ 212033 h 534997"/>
                    <a:gd name="connsiteX13" fmla="*/ 79138 w 1052781"/>
                    <a:gd name="connsiteY13" fmla="*/ 400649 h 534997"/>
                    <a:gd name="connsiteX14" fmla="*/ 297427 w 1052781"/>
                    <a:gd name="connsiteY14" fmla="*/ 459405 h 534997"/>
                    <a:gd name="connsiteX15" fmla="*/ 499928 w 1052781"/>
                    <a:gd name="connsiteY15" fmla="*/ 392982 h 534997"/>
                    <a:gd name="connsiteX16" fmla="*/ 790269 w 1052781"/>
                    <a:gd name="connsiteY16" fmla="*/ 388936 h 534997"/>
                    <a:gd name="connsiteX17" fmla="*/ 1052766 w 1052781"/>
                    <a:gd name="connsiteY17" fmla="*/ 534997 h 534997"/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599507 w 1052781"/>
                    <a:gd name="connsiteY5" fmla="*/ 184702 h 534997"/>
                    <a:gd name="connsiteX6" fmla="*/ 440180 w 1052781"/>
                    <a:gd name="connsiteY6" fmla="*/ 59768 h 534997"/>
                    <a:gd name="connsiteX7" fmla="*/ 303921 w 1052781"/>
                    <a:gd name="connsiteY7" fmla="*/ 10685 h 534997"/>
                    <a:gd name="connsiteX8" fmla="*/ 253068 w 1052781"/>
                    <a:gd name="connsiteY8" fmla="*/ 543 h 534997"/>
                    <a:gd name="connsiteX9" fmla="*/ 249202 w 1052781"/>
                    <a:gd name="connsiteY9" fmla="*/ 0 h 534997"/>
                    <a:gd name="connsiteX10" fmla="*/ 225862 w 1052781"/>
                    <a:gd name="connsiteY10" fmla="*/ 3853 h 534997"/>
                    <a:gd name="connsiteX11" fmla="*/ 162739 w 1052781"/>
                    <a:gd name="connsiteY11" fmla="*/ 25706 h 534997"/>
                    <a:gd name="connsiteX12" fmla="*/ 3643 w 1052781"/>
                    <a:gd name="connsiteY12" fmla="*/ 212033 h 534997"/>
                    <a:gd name="connsiteX13" fmla="*/ 79138 w 1052781"/>
                    <a:gd name="connsiteY13" fmla="*/ 400649 h 534997"/>
                    <a:gd name="connsiteX14" fmla="*/ 297427 w 1052781"/>
                    <a:gd name="connsiteY14" fmla="*/ 459405 h 534997"/>
                    <a:gd name="connsiteX15" fmla="*/ 499928 w 1052781"/>
                    <a:gd name="connsiteY15" fmla="*/ 392982 h 534997"/>
                    <a:gd name="connsiteX16" fmla="*/ 790269 w 1052781"/>
                    <a:gd name="connsiteY16" fmla="*/ 388936 h 534997"/>
                    <a:gd name="connsiteX17" fmla="*/ 1052766 w 1052781"/>
                    <a:gd name="connsiteY17" fmla="*/ 534997 h 534997"/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599507 w 1052781"/>
                    <a:gd name="connsiteY5" fmla="*/ 184702 h 534997"/>
                    <a:gd name="connsiteX6" fmla="*/ 440180 w 1052781"/>
                    <a:gd name="connsiteY6" fmla="*/ 59768 h 534997"/>
                    <a:gd name="connsiteX7" fmla="*/ 303921 w 1052781"/>
                    <a:gd name="connsiteY7" fmla="*/ 10685 h 534997"/>
                    <a:gd name="connsiteX8" fmla="*/ 253068 w 1052781"/>
                    <a:gd name="connsiteY8" fmla="*/ 543 h 534997"/>
                    <a:gd name="connsiteX9" fmla="*/ 249202 w 1052781"/>
                    <a:gd name="connsiteY9" fmla="*/ 0 h 534997"/>
                    <a:gd name="connsiteX10" fmla="*/ 225862 w 1052781"/>
                    <a:gd name="connsiteY10" fmla="*/ 3853 h 534997"/>
                    <a:gd name="connsiteX11" fmla="*/ 162739 w 1052781"/>
                    <a:gd name="connsiteY11" fmla="*/ 25706 h 534997"/>
                    <a:gd name="connsiteX12" fmla="*/ 3643 w 1052781"/>
                    <a:gd name="connsiteY12" fmla="*/ 212033 h 534997"/>
                    <a:gd name="connsiteX13" fmla="*/ 79138 w 1052781"/>
                    <a:gd name="connsiteY13" fmla="*/ 400649 h 534997"/>
                    <a:gd name="connsiteX14" fmla="*/ 297427 w 1052781"/>
                    <a:gd name="connsiteY14" fmla="*/ 459405 h 534997"/>
                    <a:gd name="connsiteX15" fmla="*/ 499928 w 1052781"/>
                    <a:gd name="connsiteY15" fmla="*/ 392982 h 534997"/>
                    <a:gd name="connsiteX16" fmla="*/ 790269 w 1052781"/>
                    <a:gd name="connsiteY16" fmla="*/ 388936 h 534997"/>
                    <a:gd name="connsiteX17" fmla="*/ 1052766 w 1052781"/>
                    <a:gd name="connsiteY17" fmla="*/ 534997 h 534997"/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599507 w 1052781"/>
                    <a:gd name="connsiteY5" fmla="*/ 184702 h 534997"/>
                    <a:gd name="connsiteX6" fmla="*/ 440180 w 1052781"/>
                    <a:gd name="connsiteY6" fmla="*/ 59768 h 534997"/>
                    <a:gd name="connsiteX7" fmla="*/ 303921 w 1052781"/>
                    <a:gd name="connsiteY7" fmla="*/ 10685 h 534997"/>
                    <a:gd name="connsiteX8" fmla="*/ 253068 w 1052781"/>
                    <a:gd name="connsiteY8" fmla="*/ 543 h 534997"/>
                    <a:gd name="connsiteX9" fmla="*/ 249202 w 1052781"/>
                    <a:gd name="connsiteY9" fmla="*/ 0 h 534997"/>
                    <a:gd name="connsiteX10" fmla="*/ 225862 w 1052781"/>
                    <a:gd name="connsiteY10" fmla="*/ 3853 h 534997"/>
                    <a:gd name="connsiteX11" fmla="*/ 162739 w 1052781"/>
                    <a:gd name="connsiteY11" fmla="*/ 25706 h 534997"/>
                    <a:gd name="connsiteX12" fmla="*/ 3643 w 1052781"/>
                    <a:gd name="connsiteY12" fmla="*/ 212033 h 534997"/>
                    <a:gd name="connsiteX13" fmla="*/ 79138 w 1052781"/>
                    <a:gd name="connsiteY13" fmla="*/ 400649 h 534997"/>
                    <a:gd name="connsiteX14" fmla="*/ 297427 w 1052781"/>
                    <a:gd name="connsiteY14" fmla="*/ 459405 h 534997"/>
                    <a:gd name="connsiteX15" fmla="*/ 499928 w 1052781"/>
                    <a:gd name="connsiteY15" fmla="*/ 392982 h 534997"/>
                    <a:gd name="connsiteX16" fmla="*/ 790269 w 1052781"/>
                    <a:gd name="connsiteY16" fmla="*/ 388936 h 534997"/>
                    <a:gd name="connsiteX17" fmla="*/ 1052766 w 1052781"/>
                    <a:gd name="connsiteY17" fmla="*/ 534997 h 534997"/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599507 w 1052781"/>
                    <a:gd name="connsiteY5" fmla="*/ 184702 h 534997"/>
                    <a:gd name="connsiteX6" fmla="*/ 440180 w 1052781"/>
                    <a:gd name="connsiteY6" fmla="*/ 59768 h 534997"/>
                    <a:gd name="connsiteX7" fmla="*/ 253068 w 1052781"/>
                    <a:gd name="connsiteY7" fmla="*/ 543 h 534997"/>
                    <a:gd name="connsiteX8" fmla="*/ 249202 w 1052781"/>
                    <a:gd name="connsiteY8" fmla="*/ 0 h 534997"/>
                    <a:gd name="connsiteX9" fmla="*/ 225862 w 1052781"/>
                    <a:gd name="connsiteY9" fmla="*/ 3853 h 534997"/>
                    <a:gd name="connsiteX10" fmla="*/ 162739 w 1052781"/>
                    <a:gd name="connsiteY10" fmla="*/ 25706 h 534997"/>
                    <a:gd name="connsiteX11" fmla="*/ 3643 w 1052781"/>
                    <a:gd name="connsiteY11" fmla="*/ 212033 h 534997"/>
                    <a:gd name="connsiteX12" fmla="*/ 79138 w 1052781"/>
                    <a:gd name="connsiteY12" fmla="*/ 400649 h 534997"/>
                    <a:gd name="connsiteX13" fmla="*/ 297427 w 1052781"/>
                    <a:gd name="connsiteY13" fmla="*/ 459405 h 534997"/>
                    <a:gd name="connsiteX14" fmla="*/ 499928 w 1052781"/>
                    <a:gd name="connsiteY14" fmla="*/ 392982 h 534997"/>
                    <a:gd name="connsiteX15" fmla="*/ 790269 w 1052781"/>
                    <a:gd name="connsiteY15" fmla="*/ 388936 h 534997"/>
                    <a:gd name="connsiteX16" fmla="*/ 1052766 w 1052781"/>
                    <a:gd name="connsiteY16" fmla="*/ 534997 h 534997"/>
                    <a:gd name="connsiteX0" fmla="*/ 1052766 w 1052781"/>
                    <a:gd name="connsiteY0" fmla="*/ 534997 h 534997"/>
                    <a:gd name="connsiteX1" fmla="*/ 1025506 w 1052781"/>
                    <a:gd name="connsiteY1" fmla="*/ 472170 h 534997"/>
                    <a:gd name="connsiteX2" fmla="*/ 1004146 w 1052781"/>
                    <a:gd name="connsiteY2" fmla="*/ 436767 h 534997"/>
                    <a:gd name="connsiteX3" fmla="*/ 953411 w 1052781"/>
                    <a:gd name="connsiteY3" fmla="*/ 406100 h 534997"/>
                    <a:gd name="connsiteX4" fmla="*/ 848041 w 1052781"/>
                    <a:gd name="connsiteY4" fmla="*/ 331117 h 534997"/>
                    <a:gd name="connsiteX5" fmla="*/ 599507 w 1052781"/>
                    <a:gd name="connsiteY5" fmla="*/ 184702 h 534997"/>
                    <a:gd name="connsiteX6" fmla="*/ 440180 w 1052781"/>
                    <a:gd name="connsiteY6" fmla="*/ 59768 h 534997"/>
                    <a:gd name="connsiteX7" fmla="*/ 253068 w 1052781"/>
                    <a:gd name="connsiteY7" fmla="*/ 543 h 534997"/>
                    <a:gd name="connsiteX8" fmla="*/ 249202 w 1052781"/>
                    <a:gd name="connsiteY8" fmla="*/ 0 h 534997"/>
                    <a:gd name="connsiteX9" fmla="*/ 225862 w 1052781"/>
                    <a:gd name="connsiteY9" fmla="*/ 3853 h 534997"/>
                    <a:gd name="connsiteX10" fmla="*/ 162739 w 1052781"/>
                    <a:gd name="connsiteY10" fmla="*/ 25706 h 534997"/>
                    <a:gd name="connsiteX11" fmla="*/ 3643 w 1052781"/>
                    <a:gd name="connsiteY11" fmla="*/ 212033 h 534997"/>
                    <a:gd name="connsiteX12" fmla="*/ 79138 w 1052781"/>
                    <a:gd name="connsiteY12" fmla="*/ 400649 h 534997"/>
                    <a:gd name="connsiteX13" fmla="*/ 297427 w 1052781"/>
                    <a:gd name="connsiteY13" fmla="*/ 459405 h 534997"/>
                    <a:gd name="connsiteX14" fmla="*/ 499928 w 1052781"/>
                    <a:gd name="connsiteY14" fmla="*/ 392982 h 534997"/>
                    <a:gd name="connsiteX15" fmla="*/ 790269 w 1052781"/>
                    <a:gd name="connsiteY15" fmla="*/ 388936 h 534997"/>
                    <a:gd name="connsiteX16" fmla="*/ 1052766 w 1052781"/>
                    <a:gd name="connsiteY16" fmla="*/ 534997 h 534997"/>
                    <a:gd name="connsiteX0" fmla="*/ 1052766 w 1052781"/>
                    <a:gd name="connsiteY0" fmla="*/ 534454 h 534454"/>
                    <a:gd name="connsiteX1" fmla="*/ 1025506 w 1052781"/>
                    <a:gd name="connsiteY1" fmla="*/ 471627 h 534454"/>
                    <a:gd name="connsiteX2" fmla="*/ 1004146 w 1052781"/>
                    <a:gd name="connsiteY2" fmla="*/ 436224 h 534454"/>
                    <a:gd name="connsiteX3" fmla="*/ 953411 w 1052781"/>
                    <a:gd name="connsiteY3" fmla="*/ 405557 h 534454"/>
                    <a:gd name="connsiteX4" fmla="*/ 848041 w 1052781"/>
                    <a:gd name="connsiteY4" fmla="*/ 330574 h 534454"/>
                    <a:gd name="connsiteX5" fmla="*/ 599507 w 1052781"/>
                    <a:gd name="connsiteY5" fmla="*/ 184159 h 534454"/>
                    <a:gd name="connsiteX6" fmla="*/ 440180 w 1052781"/>
                    <a:gd name="connsiteY6" fmla="*/ 59225 h 534454"/>
                    <a:gd name="connsiteX7" fmla="*/ 253068 w 1052781"/>
                    <a:gd name="connsiteY7" fmla="*/ 0 h 534454"/>
                    <a:gd name="connsiteX8" fmla="*/ 225862 w 1052781"/>
                    <a:gd name="connsiteY8" fmla="*/ 3310 h 534454"/>
                    <a:gd name="connsiteX9" fmla="*/ 162739 w 1052781"/>
                    <a:gd name="connsiteY9" fmla="*/ 25163 h 534454"/>
                    <a:gd name="connsiteX10" fmla="*/ 3643 w 1052781"/>
                    <a:gd name="connsiteY10" fmla="*/ 211490 h 534454"/>
                    <a:gd name="connsiteX11" fmla="*/ 79138 w 1052781"/>
                    <a:gd name="connsiteY11" fmla="*/ 400106 h 534454"/>
                    <a:gd name="connsiteX12" fmla="*/ 297427 w 1052781"/>
                    <a:gd name="connsiteY12" fmla="*/ 458862 h 534454"/>
                    <a:gd name="connsiteX13" fmla="*/ 499928 w 1052781"/>
                    <a:gd name="connsiteY13" fmla="*/ 392439 h 534454"/>
                    <a:gd name="connsiteX14" fmla="*/ 790269 w 1052781"/>
                    <a:gd name="connsiteY14" fmla="*/ 388393 h 534454"/>
                    <a:gd name="connsiteX15" fmla="*/ 1052766 w 1052781"/>
                    <a:gd name="connsiteY15" fmla="*/ 534454 h 534454"/>
                    <a:gd name="connsiteX0" fmla="*/ 1052766 w 1052781"/>
                    <a:gd name="connsiteY0" fmla="*/ 531144 h 531144"/>
                    <a:gd name="connsiteX1" fmla="*/ 1025506 w 1052781"/>
                    <a:gd name="connsiteY1" fmla="*/ 468317 h 531144"/>
                    <a:gd name="connsiteX2" fmla="*/ 1004146 w 1052781"/>
                    <a:gd name="connsiteY2" fmla="*/ 432914 h 531144"/>
                    <a:gd name="connsiteX3" fmla="*/ 953411 w 1052781"/>
                    <a:gd name="connsiteY3" fmla="*/ 402247 h 531144"/>
                    <a:gd name="connsiteX4" fmla="*/ 848041 w 1052781"/>
                    <a:gd name="connsiteY4" fmla="*/ 327264 h 531144"/>
                    <a:gd name="connsiteX5" fmla="*/ 599507 w 1052781"/>
                    <a:gd name="connsiteY5" fmla="*/ 180849 h 531144"/>
                    <a:gd name="connsiteX6" fmla="*/ 440180 w 1052781"/>
                    <a:gd name="connsiteY6" fmla="*/ 55915 h 531144"/>
                    <a:gd name="connsiteX7" fmla="*/ 225862 w 1052781"/>
                    <a:gd name="connsiteY7" fmla="*/ 0 h 531144"/>
                    <a:gd name="connsiteX8" fmla="*/ 162739 w 1052781"/>
                    <a:gd name="connsiteY8" fmla="*/ 21853 h 531144"/>
                    <a:gd name="connsiteX9" fmla="*/ 3643 w 1052781"/>
                    <a:gd name="connsiteY9" fmla="*/ 208180 h 531144"/>
                    <a:gd name="connsiteX10" fmla="*/ 79138 w 1052781"/>
                    <a:gd name="connsiteY10" fmla="*/ 396796 h 531144"/>
                    <a:gd name="connsiteX11" fmla="*/ 297427 w 1052781"/>
                    <a:gd name="connsiteY11" fmla="*/ 455552 h 531144"/>
                    <a:gd name="connsiteX12" fmla="*/ 499928 w 1052781"/>
                    <a:gd name="connsiteY12" fmla="*/ 389129 h 531144"/>
                    <a:gd name="connsiteX13" fmla="*/ 790269 w 1052781"/>
                    <a:gd name="connsiteY13" fmla="*/ 385083 h 531144"/>
                    <a:gd name="connsiteX14" fmla="*/ 1052766 w 1052781"/>
                    <a:gd name="connsiteY14" fmla="*/ 531144 h 531144"/>
                    <a:gd name="connsiteX0" fmla="*/ 1052766 w 1052781"/>
                    <a:gd name="connsiteY0" fmla="*/ 518403 h 518403"/>
                    <a:gd name="connsiteX1" fmla="*/ 1025506 w 1052781"/>
                    <a:gd name="connsiteY1" fmla="*/ 455576 h 518403"/>
                    <a:gd name="connsiteX2" fmla="*/ 1004146 w 1052781"/>
                    <a:gd name="connsiteY2" fmla="*/ 420173 h 518403"/>
                    <a:gd name="connsiteX3" fmla="*/ 953411 w 1052781"/>
                    <a:gd name="connsiteY3" fmla="*/ 389506 h 518403"/>
                    <a:gd name="connsiteX4" fmla="*/ 848041 w 1052781"/>
                    <a:gd name="connsiteY4" fmla="*/ 314523 h 518403"/>
                    <a:gd name="connsiteX5" fmla="*/ 599507 w 1052781"/>
                    <a:gd name="connsiteY5" fmla="*/ 168108 h 518403"/>
                    <a:gd name="connsiteX6" fmla="*/ 440180 w 1052781"/>
                    <a:gd name="connsiteY6" fmla="*/ 43174 h 518403"/>
                    <a:gd name="connsiteX7" fmla="*/ 162739 w 1052781"/>
                    <a:gd name="connsiteY7" fmla="*/ 9112 h 518403"/>
                    <a:gd name="connsiteX8" fmla="*/ 3643 w 1052781"/>
                    <a:gd name="connsiteY8" fmla="*/ 195439 h 518403"/>
                    <a:gd name="connsiteX9" fmla="*/ 79138 w 1052781"/>
                    <a:gd name="connsiteY9" fmla="*/ 384055 h 518403"/>
                    <a:gd name="connsiteX10" fmla="*/ 297427 w 1052781"/>
                    <a:gd name="connsiteY10" fmla="*/ 442811 h 518403"/>
                    <a:gd name="connsiteX11" fmla="*/ 499928 w 1052781"/>
                    <a:gd name="connsiteY11" fmla="*/ 376388 h 518403"/>
                    <a:gd name="connsiteX12" fmla="*/ 790269 w 1052781"/>
                    <a:gd name="connsiteY12" fmla="*/ 372342 h 518403"/>
                    <a:gd name="connsiteX13" fmla="*/ 1052766 w 1052781"/>
                    <a:gd name="connsiteY13" fmla="*/ 518403 h 518403"/>
                    <a:gd name="connsiteX0" fmla="*/ 1052766 w 1052781"/>
                    <a:gd name="connsiteY0" fmla="*/ 519741 h 519741"/>
                    <a:gd name="connsiteX1" fmla="*/ 1025506 w 1052781"/>
                    <a:gd name="connsiteY1" fmla="*/ 456914 h 519741"/>
                    <a:gd name="connsiteX2" fmla="*/ 1004146 w 1052781"/>
                    <a:gd name="connsiteY2" fmla="*/ 421511 h 519741"/>
                    <a:gd name="connsiteX3" fmla="*/ 953411 w 1052781"/>
                    <a:gd name="connsiteY3" fmla="*/ 390844 h 519741"/>
                    <a:gd name="connsiteX4" fmla="*/ 848041 w 1052781"/>
                    <a:gd name="connsiteY4" fmla="*/ 315861 h 519741"/>
                    <a:gd name="connsiteX5" fmla="*/ 599507 w 1052781"/>
                    <a:gd name="connsiteY5" fmla="*/ 169446 h 519741"/>
                    <a:gd name="connsiteX6" fmla="*/ 435951 w 1052781"/>
                    <a:gd name="connsiteY6" fmla="*/ 39100 h 519741"/>
                    <a:gd name="connsiteX7" fmla="*/ 162739 w 1052781"/>
                    <a:gd name="connsiteY7" fmla="*/ 10450 h 519741"/>
                    <a:gd name="connsiteX8" fmla="*/ 3643 w 1052781"/>
                    <a:gd name="connsiteY8" fmla="*/ 196777 h 519741"/>
                    <a:gd name="connsiteX9" fmla="*/ 79138 w 1052781"/>
                    <a:gd name="connsiteY9" fmla="*/ 385393 h 519741"/>
                    <a:gd name="connsiteX10" fmla="*/ 297427 w 1052781"/>
                    <a:gd name="connsiteY10" fmla="*/ 444149 h 519741"/>
                    <a:gd name="connsiteX11" fmla="*/ 499928 w 1052781"/>
                    <a:gd name="connsiteY11" fmla="*/ 377726 h 519741"/>
                    <a:gd name="connsiteX12" fmla="*/ 790269 w 1052781"/>
                    <a:gd name="connsiteY12" fmla="*/ 373680 h 519741"/>
                    <a:gd name="connsiteX13" fmla="*/ 1052766 w 1052781"/>
                    <a:gd name="connsiteY13" fmla="*/ 519741 h 519741"/>
                    <a:gd name="connsiteX0" fmla="*/ 1052766 w 1052781"/>
                    <a:gd name="connsiteY0" fmla="*/ 521085 h 521085"/>
                    <a:gd name="connsiteX1" fmla="*/ 1025506 w 1052781"/>
                    <a:gd name="connsiteY1" fmla="*/ 458258 h 521085"/>
                    <a:gd name="connsiteX2" fmla="*/ 1004146 w 1052781"/>
                    <a:gd name="connsiteY2" fmla="*/ 422855 h 521085"/>
                    <a:gd name="connsiteX3" fmla="*/ 953411 w 1052781"/>
                    <a:gd name="connsiteY3" fmla="*/ 392188 h 521085"/>
                    <a:gd name="connsiteX4" fmla="*/ 848041 w 1052781"/>
                    <a:gd name="connsiteY4" fmla="*/ 317205 h 521085"/>
                    <a:gd name="connsiteX5" fmla="*/ 599507 w 1052781"/>
                    <a:gd name="connsiteY5" fmla="*/ 170790 h 521085"/>
                    <a:gd name="connsiteX6" fmla="*/ 435951 w 1052781"/>
                    <a:gd name="connsiteY6" fmla="*/ 40444 h 521085"/>
                    <a:gd name="connsiteX7" fmla="*/ 162739 w 1052781"/>
                    <a:gd name="connsiteY7" fmla="*/ 11794 h 521085"/>
                    <a:gd name="connsiteX8" fmla="*/ 3643 w 1052781"/>
                    <a:gd name="connsiteY8" fmla="*/ 198121 h 521085"/>
                    <a:gd name="connsiteX9" fmla="*/ 79138 w 1052781"/>
                    <a:gd name="connsiteY9" fmla="*/ 386737 h 521085"/>
                    <a:gd name="connsiteX10" fmla="*/ 297427 w 1052781"/>
                    <a:gd name="connsiteY10" fmla="*/ 445493 h 521085"/>
                    <a:gd name="connsiteX11" fmla="*/ 499928 w 1052781"/>
                    <a:gd name="connsiteY11" fmla="*/ 379070 h 521085"/>
                    <a:gd name="connsiteX12" fmla="*/ 790269 w 1052781"/>
                    <a:gd name="connsiteY12" fmla="*/ 375024 h 521085"/>
                    <a:gd name="connsiteX13" fmla="*/ 1052766 w 1052781"/>
                    <a:gd name="connsiteY13" fmla="*/ 521085 h 521085"/>
                    <a:gd name="connsiteX0" fmla="*/ 1052766 w 1052781"/>
                    <a:gd name="connsiteY0" fmla="*/ 524881 h 524881"/>
                    <a:gd name="connsiteX1" fmla="*/ 1025506 w 1052781"/>
                    <a:gd name="connsiteY1" fmla="*/ 462054 h 524881"/>
                    <a:gd name="connsiteX2" fmla="*/ 1004146 w 1052781"/>
                    <a:gd name="connsiteY2" fmla="*/ 426651 h 524881"/>
                    <a:gd name="connsiteX3" fmla="*/ 953411 w 1052781"/>
                    <a:gd name="connsiteY3" fmla="*/ 395984 h 524881"/>
                    <a:gd name="connsiteX4" fmla="*/ 848041 w 1052781"/>
                    <a:gd name="connsiteY4" fmla="*/ 321001 h 524881"/>
                    <a:gd name="connsiteX5" fmla="*/ 599507 w 1052781"/>
                    <a:gd name="connsiteY5" fmla="*/ 174586 h 524881"/>
                    <a:gd name="connsiteX6" fmla="*/ 415444 w 1052781"/>
                    <a:gd name="connsiteY6" fmla="*/ 33444 h 524881"/>
                    <a:gd name="connsiteX7" fmla="*/ 162739 w 1052781"/>
                    <a:gd name="connsiteY7" fmla="*/ 15590 h 524881"/>
                    <a:gd name="connsiteX8" fmla="*/ 3643 w 1052781"/>
                    <a:gd name="connsiteY8" fmla="*/ 201917 h 524881"/>
                    <a:gd name="connsiteX9" fmla="*/ 79138 w 1052781"/>
                    <a:gd name="connsiteY9" fmla="*/ 390533 h 524881"/>
                    <a:gd name="connsiteX10" fmla="*/ 297427 w 1052781"/>
                    <a:gd name="connsiteY10" fmla="*/ 449289 h 524881"/>
                    <a:gd name="connsiteX11" fmla="*/ 499928 w 1052781"/>
                    <a:gd name="connsiteY11" fmla="*/ 382866 h 524881"/>
                    <a:gd name="connsiteX12" fmla="*/ 790269 w 1052781"/>
                    <a:gd name="connsiteY12" fmla="*/ 378820 h 524881"/>
                    <a:gd name="connsiteX13" fmla="*/ 1052766 w 1052781"/>
                    <a:gd name="connsiteY13" fmla="*/ 524881 h 524881"/>
                    <a:gd name="connsiteX0" fmla="*/ 1052766 w 1052781"/>
                    <a:gd name="connsiteY0" fmla="*/ 529854 h 529854"/>
                    <a:gd name="connsiteX1" fmla="*/ 1025506 w 1052781"/>
                    <a:gd name="connsiteY1" fmla="*/ 467027 h 529854"/>
                    <a:gd name="connsiteX2" fmla="*/ 1004146 w 1052781"/>
                    <a:gd name="connsiteY2" fmla="*/ 431624 h 529854"/>
                    <a:gd name="connsiteX3" fmla="*/ 953411 w 1052781"/>
                    <a:gd name="connsiteY3" fmla="*/ 400957 h 529854"/>
                    <a:gd name="connsiteX4" fmla="*/ 848041 w 1052781"/>
                    <a:gd name="connsiteY4" fmla="*/ 325974 h 529854"/>
                    <a:gd name="connsiteX5" fmla="*/ 599507 w 1052781"/>
                    <a:gd name="connsiteY5" fmla="*/ 179559 h 529854"/>
                    <a:gd name="connsiteX6" fmla="*/ 415444 w 1052781"/>
                    <a:gd name="connsiteY6" fmla="*/ 38417 h 529854"/>
                    <a:gd name="connsiteX7" fmla="*/ 162739 w 1052781"/>
                    <a:gd name="connsiteY7" fmla="*/ 20563 h 529854"/>
                    <a:gd name="connsiteX8" fmla="*/ 3643 w 1052781"/>
                    <a:gd name="connsiteY8" fmla="*/ 206890 h 529854"/>
                    <a:gd name="connsiteX9" fmla="*/ 79138 w 1052781"/>
                    <a:gd name="connsiteY9" fmla="*/ 395506 h 529854"/>
                    <a:gd name="connsiteX10" fmla="*/ 297427 w 1052781"/>
                    <a:gd name="connsiteY10" fmla="*/ 454262 h 529854"/>
                    <a:gd name="connsiteX11" fmla="*/ 499928 w 1052781"/>
                    <a:gd name="connsiteY11" fmla="*/ 387839 h 529854"/>
                    <a:gd name="connsiteX12" fmla="*/ 790269 w 1052781"/>
                    <a:gd name="connsiteY12" fmla="*/ 383793 h 529854"/>
                    <a:gd name="connsiteX13" fmla="*/ 1052766 w 1052781"/>
                    <a:gd name="connsiteY13" fmla="*/ 529854 h 529854"/>
                    <a:gd name="connsiteX0" fmla="*/ 1052766 w 1052781"/>
                    <a:gd name="connsiteY0" fmla="*/ 523335 h 523335"/>
                    <a:gd name="connsiteX1" fmla="*/ 1025506 w 1052781"/>
                    <a:gd name="connsiteY1" fmla="*/ 460508 h 523335"/>
                    <a:gd name="connsiteX2" fmla="*/ 1004146 w 1052781"/>
                    <a:gd name="connsiteY2" fmla="*/ 425105 h 523335"/>
                    <a:gd name="connsiteX3" fmla="*/ 953411 w 1052781"/>
                    <a:gd name="connsiteY3" fmla="*/ 394438 h 523335"/>
                    <a:gd name="connsiteX4" fmla="*/ 848041 w 1052781"/>
                    <a:gd name="connsiteY4" fmla="*/ 319455 h 523335"/>
                    <a:gd name="connsiteX5" fmla="*/ 615187 w 1052781"/>
                    <a:gd name="connsiteY5" fmla="*/ 180233 h 523335"/>
                    <a:gd name="connsiteX6" fmla="*/ 415444 w 1052781"/>
                    <a:gd name="connsiteY6" fmla="*/ 31898 h 523335"/>
                    <a:gd name="connsiteX7" fmla="*/ 162739 w 1052781"/>
                    <a:gd name="connsiteY7" fmla="*/ 14044 h 523335"/>
                    <a:gd name="connsiteX8" fmla="*/ 3643 w 1052781"/>
                    <a:gd name="connsiteY8" fmla="*/ 200371 h 523335"/>
                    <a:gd name="connsiteX9" fmla="*/ 79138 w 1052781"/>
                    <a:gd name="connsiteY9" fmla="*/ 388987 h 523335"/>
                    <a:gd name="connsiteX10" fmla="*/ 297427 w 1052781"/>
                    <a:gd name="connsiteY10" fmla="*/ 447743 h 523335"/>
                    <a:gd name="connsiteX11" fmla="*/ 499928 w 1052781"/>
                    <a:gd name="connsiteY11" fmla="*/ 381320 h 523335"/>
                    <a:gd name="connsiteX12" fmla="*/ 790269 w 1052781"/>
                    <a:gd name="connsiteY12" fmla="*/ 377274 h 523335"/>
                    <a:gd name="connsiteX13" fmla="*/ 1052766 w 1052781"/>
                    <a:gd name="connsiteY13" fmla="*/ 523335 h 523335"/>
                    <a:gd name="connsiteX0" fmla="*/ 1052766 w 1052781"/>
                    <a:gd name="connsiteY0" fmla="*/ 523406 h 523406"/>
                    <a:gd name="connsiteX1" fmla="*/ 1025506 w 1052781"/>
                    <a:gd name="connsiteY1" fmla="*/ 460579 h 523406"/>
                    <a:gd name="connsiteX2" fmla="*/ 1004146 w 1052781"/>
                    <a:gd name="connsiteY2" fmla="*/ 425176 h 523406"/>
                    <a:gd name="connsiteX3" fmla="*/ 953411 w 1052781"/>
                    <a:gd name="connsiteY3" fmla="*/ 394509 h 523406"/>
                    <a:gd name="connsiteX4" fmla="*/ 848041 w 1052781"/>
                    <a:gd name="connsiteY4" fmla="*/ 319526 h 523406"/>
                    <a:gd name="connsiteX5" fmla="*/ 620613 w 1052781"/>
                    <a:gd name="connsiteY5" fmla="*/ 182099 h 523406"/>
                    <a:gd name="connsiteX6" fmla="*/ 415444 w 1052781"/>
                    <a:gd name="connsiteY6" fmla="*/ 31969 h 523406"/>
                    <a:gd name="connsiteX7" fmla="*/ 162739 w 1052781"/>
                    <a:gd name="connsiteY7" fmla="*/ 14115 h 523406"/>
                    <a:gd name="connsiteX8" fmla="*/ 3643 w 1052781"/>
                    <a:gd name="connsiteY8" fmla="*/ 200442 h 523406"/>
                    <a:gd name="connsiteX9" fmla="*/ 79138 w 1052781"/>
                    <a:gd name="connsiteY9" fmla="*/ 389058 h 523406"/>
                    <a:gd name="connsiteX10" fmla="*/ 297427 w 1052781"/>
                    <a:gd name="connsiteY10" fmla="*/ 447814 h 523406"/>
                    <a:gd name="connsiteX11" fmla="*/ 499928 w 1052781"/>
                    <a:gd name="connsiteY11" fmla="*/ 381391 h 523406"/>
                    <a:gd name="connsiteX12" fmla="*/ 790269 w 1052781"/>
                    <a:gd name="connsiteY12" fmla="*/ 377345 h 523406"/>
                    <a:gd name="connsiteX13" fmla="*/ 1052766 w 1052781"/>
                    <a:gd name="connsiteY13" fmla="*/ 523406 h 523406"/>
                    <a:gd name="connsiteX0" fmla="*/ 1052766 w 1052781"/>
                    <a:gd name="connsiteY0" fmla="*/ 533221 h 533221"/>
                    <a:gd name="connsiteX1" fmla="*/ 1025506 w 1052781"/>
                    <a:gd name="connsiteY1" fmla="*/ 470394 h 533221"/>
                    <a:gd name="connsiteX2" fmla="*/ 1004146 w 1052781"/>
                    <a:gd name="connsiteY2" fmla="*/ 434991 h 533221"/>
                    <a:gd name="connsiteX3" fmla="*/ 953411 w 1052781"/>
                    <a:gd name="connsiteY3" fmla="*/ 404324 h 533221"/>
                    <a:gd name="connsiteX4" fmla="*/ 848041 w 1052781"/>
                    <a:gd name="connsiteY4" fmla="*/ 329341 h 533221"/>
                    <a:gd name="connsiteX5" fmla="*/ 620613 w 1052781"/>
                    <a:gd name="connsiteY5" fmla="*/ 191914 h 533221"/>
                    <a:gd name="connsiteX6" fmla="*/ 382262 w 1052781"/>
                    <a:gd name="connsiteY6" fmla="*/ 20776 h 533221"/>
                    <a:gd name="connsiteX7" fmla="*/ 162739 w 1052781"/>
                    <a:gd name="connsiteY7" fmla="*/ 23930 h 533221"/>
                    <a:gd name="connsiteX8" fmla="*/ 3643 w 1052781"/>
                    <a:gd name="connsiteY8" fmla="*/ 210257 h 533221"/>
                    <a:gd name="connsiteX9" fmla="*/ 79138 w 1052781"/>
                    <a:gd name="connsiteY9" fmla="*/ 398873 h 533221"/>
                    <a:gd name="connsiteX10" fmla="*/ 297427 w 1052781"/>
                    <a:gd name="connsiteY10" fmla="*/ 457629 h 533221"/>
                    <a:gd name="connsiteX11" fmla="*/ 499928 w 1052781"/>
                    <a:gd name="connsiteY11" fmla="*/ 391206 h 533221"/>
                    <a:gd name="connsiteX12" fmla="*/ 790269 w 1052781"/>
                    <a:gd name="connsiteY12" fmla="*/ 387160 h 533221"/>
                    <a:gd name="connsiteX13" fmla="*/ 1052766 w 1052781"/>
                    <a:gd name="connsiteY13" fmla="*/ 533221 h 533221"/>
                    <a:gd name="connsiteX0" fmla="*/ 1052766 w 1052781"/>
                    <a:gd name="connsiteY0" fmla="*/ 533221 h 533221"/>
                    <a:gd name="connsiteX1" fmla="*/ 1025506 w 1052781"/>
                    <a:gd name="connsiteY1" fmla="*/ 470394 h 533221"/>
                    <a:gd name="connsiteX2" fmla="*/ 953411 w 1052781"/>
                    <a:gd name="connsiteY2" fmla="*/ 404324 h 533221"/>
                    <a:gd name="connsiteX3" fmla="*/ 848041 w 1052781"/>
                    <a:gd name="connsiteY3" fmla="*/ 329341 h 533221"/>
                    <a:gd name="connsiteX4" fmla="*/ 620613 w 1052781"/>
                    <a:gd name="connsiteY4" fmla="*/ 191914 h 533221"/>
                    <a:gd name="connsiteX5" fmla="*/ 382262 w 1052781"/>
                    <a:gd name="connsiteY5" fmla="*/ 20776 h 533221"/>
                    <a:gd name="connsiteX6" fmla="*/ 162739 w 1052781"/>
                    <a:gd name="connsiteY6" fmla="*/ 23930 h 533221"/>
                    <a:gd name="connsiteX7" fmla="*/ 3643 w 1052781"/>
                    <a:gd name="connsiteY7" fmla="*/ 210257 h 533221"/>
                    <a:gd name="connsiteX8" fmla="*/ 79138 w 1052781"/>
                    <a:gd name="connsiteY8" fmla="*/ 398873 h 533221"/>
                    <a:gd name="connsiteX9" fmla="*/ 297427 w 1052781"/>
                    <a:gd name="connsiteY9" fmla="*/ 457629 h 533221"/>
                    <a:gd name="connsiteX10" fmla="*/ 499928 w 1052781"/>
                    <a:gd name="connsiteY10" fmla="*/ 391206 h 533221"/>
                    <a:gd name="connsiteX11" fmla="*/ 790269 w 1052781"/>
                    <a:gd name="connsiteY11" fmla="*/ 387160 h 533221"/>
                    <a:gd name="connsiteX12" fmla="*/ 1052766 w 1052781"/>
                    <a:gd name="connsiteY12" fmla="*/ 533221 h 533221"/>
                    <a:gd name="connsiteX0" fmla="*/ 1052766 w 1057702"/>
                    <a:gd name="connsiteY0" fmla="*/ 533221 h 533282"/>
                    <a:gd name="connsiteX1" fmla="*/ 953411 w 1057702"/>
                    <a:gd name="connsiteY1" fmla="*/ 404324 h 533282"/>
                    <a:gd name="connsiteX2" fmla="*/ 848041 w 1057702"/>
                    <a:gd name="connsiteY2" fmla="*/ 329341 h 533282"/>
                    <a:gd name="connsiteX3" fmla="*/ 620613 w 1057702"/>
                    <a:gd name="connsiteY3" fmla="*/ 191914 h 533282"/>
                    <a:gd name="connsiteX4" fmla="*/ 382262 w 1057702"/>
                    <a:gd name="connsiteY4" fmla="*/ 20776 h 533282"/>
                    <a:gd name="connsiteX5" fmla="*/ 162739 w 1057702"/>
                    <a:gd name="connsiteY5" fmla="*/ 23930 h 533282"/>
                    <a:gd name="connsiteX6" fmla="*/ 3643 w 1057702"/>
                    <a:gd name="connsiteY6" fmla="*/ 210257 h 533282"/>
                    <a:gd name="connsiteX7" fmla="*/ 79138 w 1057702"/>
                    <a:gd name="connsiteY7" fmla="*/ 398873 h 533282"/>
                    <a:gd name="connsiteX8" fmla="*/ 297427 w 1057702"/>
                    <a:gd name="connsiteY8" fmla="*/ 457629 h 533282"/>
                    <a:gd name="connsiteX9" fmla="*/ 499928 w 1057702"/>
                    <a:gd name="connsiteY9" fmla="*/ 391206 h 533282"/>
                    <a:gd name="connsiteX10" fmla="*/ 790269 w 1057702"/>
                    <a:gd name="connsiteY10" fmla="*/ 387160 h 533282"/>
                    <a:gd name="connsiteX11" fmla="*/ 1052766 w 1057702"/>
                    <a:gd name="connsiteY11" fmla="*/ 533221 h 533282"/>
                    <a:gd name="connsiteX0" fmla="*/ 1052766 w 1059955"/>
                    <a:gd name="connsiteY0" fmla="*/ 533221 h 533282"/>
                    <a:gd name="connsiteX1" fmla="*/ 989556 w 1059955"/>
                    <a:gd name="connsiteY1" fmla="*/ 404242 h 533282"/>
                    <a:gd name="connsiteX2" fmla="*/ 848041 w 1059955"/>
                    <a:gd name="connsiteY2" fmla="*/ 329341 h 533282"/>
                    <a:gd name="connsiteX3" fmla="*/ 620613 w 1059955"/>
                    <a:gd name="connsiteY3" fmla="*/ 191914 h 533282"/>
                    <a:gd name="connsiteX4" fmla="*/ 382262 w 1059955"/>
                    <a:gd name="connsiteY4" fmla="*/ 20776 h 533282"/>
                    <a:gd name="connsiteX5" fmla="*/ 162739 w 1059955"/>
                    <a:gd name="connsiteY5" fmla="*/ 23930 h 533282"/>
                    <a:gd name="connsiteX6" fmla="*/ 3643 w 1059955"/>
                    <a:gd name="connsiteY6" fmla="*/ 210257 h 533282"/>
                    <a:gd name="connsiteX7" fmla="*/ 79138 w 1059955"/>
                    <a:gd name="connsiteY7" fmla="*/ 398873 h 533282"/>
                    <a:gd name="connsiteX8" fmla="*/ 297427 w 1059955"/>
                    <a:gd name="connsiteY8" fmla="*/ 457629 h 533282"/>
                    <a:gd name="connsiteX9" fmla="*/ 499928 w 1059955"/>
                    <a:gd name="connsiteY9" fmla="*/ 391206 h 533282"/>
                    <a:gd name="connsiteX10" fmla="*/ 790269 w 1059955"/>
                    <a:gd name="connsiteY10" fmla="*/ 387160 h 533282"/>
                    <a:gd name="connsiteX11" fmla="*/ 1052766 w 1059955"/>
                    <a:gd name="connsiteY11" fmla="*/ 533221 h 533282"/>
                    <a:gd name="connsiteX0" fmla="*/ 1048634 w 1056211"/>
                    <a:gd name="connsiteY0" fmla="*/ 569977 h 570021"/>
                    <a:gd name="connsiteX1" fmla="*/ 989556 w 1056211"/>
                    <a:gd name="connsiteY1" fmla="*/ 404242 h 570021"/>
                    <a:gd name="connsiteX2" fmla="*/ 848041 w 1056211"/>
                    <a:gd name="connsiteY2" fmla="*/ 329341 h 570021"/>
                    <a:gd name="connsiteX3" fmla="*/ 620613 w 1056211"/>
                    <a:gd name="connsiteY3" fmla="*/ 191914 h 570021"/>
                    <a:gd name="connsiteX4" fmla="*/ 382262 w 1056211"/>
                    <a:gd name="connsiteY4" fmla="*/ 20776 h 570021"/>
                    <a:gd name="connsiteX5" fmla="*/ 162739 w 1056211"/>
                    <a:gd name="connsiteY5" fmla="*/ 23930 h 570021"/>
                    <a:gd name="connsiteX6" fmla="*/ 3643 w 1056211"/>
                    <a:gd name="connsiteY6" fmla="*/ 210257 h 570021"/>
                    <a:gd name="connsiteX7" fmla="*/ 79138 w 1056211"/>
                    <a:gd name="connsiteY7" fmla="*/ 398873 h 570021"/>
                    <a:gd name="connsiteX8" fmla="*/ 297427 w 1056211"/>
                    <a:gd name="connsiteY8" fmla="*/ 457629 h 570021"/>
                    <a:gd name="connsiteX9" fmla="*/ 499928 w 1056211"/>
                    <a:gd name="connsiteY9" fmla="*/ 391206 h 570021"/>
                    <a:gd name="connsiteX10" fmla="*/ 790269 w 1056211"/>
                    <a:gd name="connsiteY10" fmla="*/ 387160 h 570021"/>
                    <a:gd name="connsiteX11" fmla="*/ 1048634 w 1056211"/>
                    <a:gd name="connsiteY11" fmla="*/ 569977 h 570021"/>
                    <a:gd name="connsiteX0" fmla="*/ 1048634 w 1059113"/>
                    <a:gd name="connsiteY0" fmla="*/ 569977 h 570022"/>
                    <a:gd name="connsiteX1" fmla="*/ 1011246 w 1059113"/>
                    <a:gd name="connsiteY1" fmla="*/ 405397 h 570022"/>
                    <a:gd name="connsiteX2" fmla="*/ 848041 w 1059113"/>
                    <a:gd name="connsiteY2" fmla="*/ 329341 h 570022"/>
                    <a:gd name="connsiteX3" fmla="*/ 620613 w 1059113"/>
                    <a:gd name="connsiteY3" fmla="*/ 191914 h 570022"/>
                    <a:gd name="connsiteX4" fmla="*/ 382262 w 1059113"/>
                    <a:gd name="connsiteY4" fmla="*/ 20776 h 570022"/>
                    <a:gd name="connsiteX5" fmla="*/ 162739 w 1059113"/>
                    <a:gd name="connsiteY5" fmla="*/ 23930 h 570022"/>
                    <a:gd name="connsiteX6" fmla="*/ 3643 w 1059113"/>
                    <a:gd name="connsiteY6" fmla="*/ 210257 h 570022"/>
                    <a:gd name="connsiteX7" fmla="*/ 79138 w 1059113"/>
                    <a:gd name="connsiteY7" fmla="*/ 398873 h 570022"/>
                    <a:gd name="connsiteX8" fmla="*/ 297427 w 1059113"/>
                    <a:gd name="connsiteY8" fmla="*/ 457629 h 570022"/>
                    <a:gd name="connsiteX9" fmla="*/ 499928 w 1059113"/>
                    <a:gd name="connsiteY9" fmla="*/ 391206 h 570022"/>
                    <a:gd name="connsiteX10" fmla="*/ 790269 w 1059113"/>
                    <a:gd name="connsiteY10" fmla="*/ 387160 h 570022"/>
                    <a:gd name="connsiteX11" fmla="*/ 1048634 w 1059113"/>
                    <a:gd name="connsiteY11" fmla="*/ 569977 h 570022"/>
                    <a:gd name="connsiteX0" fmla="*/ 1048634 w 1053166"/>
                    <a:gd name="connsiteY0" fmla="*/ 569977 h 570025"/>
                    <a:gd name="connsiteX1" fmla="*/ 1011246 w 1053166"/>
                    <a:gd name="connsiteY1" fmla="*/ 405397 h 570025"/>
                    <a:gd name="connsiteX2" fmla="*/ 848041 w 1053166"/>
                    <a:gd name="connsiteY2" fmla="*/ 329341 h 570025"/>
                    <a:gd name="connsiteX3" fmla="*/ 620613 w 1053166"/>
                    <a:gd name="connsiteY3" fmla="*/ 191914 h 570025"/>
                    <a:gd name="connsiteX4" fmla="*/ 382262 w 1053166"/>
                    <a:gd name="connsiteY4" fmla="*/ 20776 h 570025"/>
                    <a:gd name="connsiteX5" fmla="*/ 162739 w 1053166"/>
                    <a:gd name="connsiteY5" fmla="*/ 23930 h 570025"/>
                    <a:gd name="connsiteX6" fmla="*/ 3643 w 1053166"/>
                    <a:gd name="connsiteY6" fmla="*/ 210257 h 570025"/>
                    <a:gd name="connsiteX7" fmla="*/ 79138 w 1053166"/>
                    <a:gd name="connsiteY7" fmla="*/ 398873 h 570025"/>
                    <a:gd name="connsiteX8" fmla="*/ 297427 w 1053166"/>
                    <a:gd name="connsiteY8" fmla="*/ 457629 h 570025"/>
                    <a:gd name="connsiteX9" fmla="*/ 499928 w 1053166"/>
                    <a:gd name="connsiteY9" fmla="*/ 391206 h 570025"/>
                    <a:gd name="connsiteX10" fmla="*/ 790269 w 1053166"/>
                    <a:gd name="connsiteY10" fmla="*/ 387160 h 570025"/>
                    <a:gd name="connsiteX11" fmla="*/ 1048634 w 1053166"/>
                    <a:gd name="connsiteY11" fmla="*/ 569977 h 570025"/>
                    <a:gd name="connsiteX0" fmla="*/ 1056509 w 1060764"/>
                    <a:gd name="connsiteY0" fmla="*/ 588634 h 588676"/>
                    <a:gd name="connsiteX1" fmla="*/ 1011246 w 1060764"/>
                    <a:gd name="connsiteY1" fmla="*/ 405397 h 588676"/>
                    <a:gd name="connsiteX2" fmla="*/ 848041 w 1060764"/>
                    <a:gd name="connsiteY2" fmla="*/ 329341 h 588676"/>
                    <a:gd name="connsiteX3" fmla="*/ 620613 w 1060764"/>
                    <a:gd name="connsiteY3" fmla="*/ 191914 h 588676"/>
                    <a:gd name="connsiteX4" fmla="*/ 382262 w 1060764"/>
                    <a:gd name="connsiteY4" fmla="*/ 20776 h 588676"/>
                    <a:gd name="connsiteX5" fmla="*/ 162739 w 1060764"/>
                    <a:gd name="connsiteY5" fmla="*/ 23930 h 588676"/>
                    <a:gd name="connsiteX6" fmla="*/ 3643 w 1060764"/>
                    <a:gd name="connsiteY6" fmla="*/ 210257 h 588676"/>
                    <a:gd name="connsiteX7" fmla="*/ 79138 w 1060764"/>
                    <a:gd name="connsiteY7" fmla="*/ 398873 h 588676"/>
                    <a:gd name="connsiteX8" fmla="*/ 297427 w 1060764"/>
                    <a:gd name="connsiteY8" fmla="*/ 457629 h 588676"/>
                    <a:gd name="connsiteX9" fmla="*/ 499928 w 1060764"/>
                    <a:gd name="connsiteY9" fmla="*/ 391206 h 588676"/>
                    <a:gd name="connsiteX10" fmla="*/ 790269 w 1060764"/>
                    <a:gd name="connsiteY10" fmla="*/ 387160 h 588676"/>
                    <a:gd name="connsiteX11" fmla="*/ 1056509 w 1060764"/>
                    <a:gd name="connsiteY11" fmla="*/ 588634 h 588676"/>
                    <a:gd name="connsiteX0" fmla="*/ 1056509 w 1060764"/>
                    <a:gd name="connsiteY0" fmla="*/ 588634 h 588676"/>
                    <a:gd name="connsiteX1" fmla="*/ 1011246 w 1060764"/>
                    <a:gd name="connsiteY1" fmla="*/ 405397 h 588676"/>
                    <a:gd name="connsiteX2" fmla="*/ 848041 w 1060764"/>
                    <a:gd name="connsiteY2" fmla="*/ 329341 h 588676"/>
                    <a:gd name="connsiteX3" fmla="*/ 620613 w 1060764"/>
                    <a:gd name="connsiteY3" fmla="*/ 191914 h 588676"/>
                    <a:gd name="connsiteX4" fmla="*/ 382262 w 1060764"/>
                    <a:gd name="connsiteY4" fmla="*/ 20776 h 588676"/>
                    <a:gd name="connsiteX5" fmla="*/ 162739 w 1060764"/>
                    <a:gd name="connsiteY5" fmla="*/ 23930 h 588676"/>
                    <a:gd name="connsiteX6" fmla="*/ 3643 w 1060764"/>
                    <a:gd name="connsiteY6" fmla="*/ 210257 h 588676"/>
                    <a:gd name="connsiteX7" fmla="*/ 79138 w 1060764"/>
                    <a:gd name="connsiteY7" fmla="*/ 398873 h 588676"/>
                    <a:gd name="connsiteX8" fmla="*/ 297427 w 1060764"/>
                    <a:gd name="connsiteY8" fmla="*/ 457629 h 588676"/>
                    <a:gd name="connsiteX9" fmla="*/ 484861 w 1060764"/>
                    <a:gd name="connsiteY9" fmla="*/ 388229 h 588676"/>
                    <a:gd name="connsiteX10" fmla="*/ 790269 w 1060764"/>
                    <a:gd name="connsiteY10" fmla="*/ 387160 h 588676"/>
                    <a:gd name="connsiteX11" fmla="*/ 1056509 w 1060764"/>
                    <a:gd name="connsiteY11" fmla="*/ 588634 h 588676"/>
                    <a:gd name="connsiteX0" fmla="*/ 1056509 w 1060764"/>
                    <a:gd name="connsiteY0" fmla="*/ 588634 h 588676"/>
                    <a:gd name="connsiteX1" fmla="*/ 1011246 w 1060764"/>
                    <a:gd name="connsiteY1" fmla="*/ 405397 h 588676"/>
                    <a:gd name="connsiteX2" fmla="*/ 848041 w 1060764"/>
                    <a:gd name="connsiteY2" fmla="*/ 329341 h 588676"/>
                    <a:gd name="connsiteX3" fmla="*/ 620613 w 1060764"/>
                    <a:gd name="connsiteY3" fmla="*/ 191914 h 588676"/>
                    <a:gd name="connsiteX4" fmla="*/ 382262 w 1060764"/>
                    <a:gd name="connsiteY4" fmla="*/ 20776 h 588676"/>
                    <a:gd name="connsiteX5" fmla="*/ 162739 w 1060764"/>
                    <a:gd name="connsiteY5" fmla="*/ 23930 h 588676"/>
                    <a:gd name="connsiteX6" fmla="*/ 3643 w 1060764"/>
                    <a:gd name="connsiteY6" fmla="*/ 210257 h 588676"/>
                    <a:gd name="connsiteX7" fmla="*/ 79138 w 1060764"/>
                    <a:gd name="connsiteY7" fmla="*/ 398873 h 588676"/>
                    <a:gd name="connsiteX8" fmla="*/ 297427 w 1060764"/>
                    <a:gd name="connsiteY8" fmla="*/ 457629 h 588676"/>
                    <a:gd name="connsiteX9" fmla="*/ 484861 w 1060764"/>
                    <a:gd name="connsiteY9" fmla="*/ 388229 h 588676"/>
                    <a:gd name="connsiteX10" fmla="*/ 790269 w 1060764"/>
                    <a:gd name="connsiteY10" fmla="*/ 387160 h 588676"/>
                    <a:gd name="connsiteX11" fmla="*/ 1056509 w 1060764"/>
                    <a:gd name="connsiteY11" fmla="*/ 588634 h 588676"/>
                    <a:gd name="connsiteX0" fmla="*/ 1056509 w 1056964"/>
                    <a:gd name="connsiteY0" fmla="*/ 588634 h 588634"/>
                    <a:gd name="connsiteX1" fmla="*/ 848041 w 1056964"/>
                    <a:gd name="connsiteY1" fmla="*/ 329341 h 588634"/>
                    <a:gd name="connsiteX2" fmla="*/ 620613 w 1056964"/>
                    <a:gd name="connsiteY2" fmla="*/ 191914 h 588634"/>
                    <a:gd name="connsiteX3" fmla="*/ 382262 w 1056964"/>
                    <a:gd name="connsiteY3" fmla="*/ 20776 h 588634"/>
                    <a:gd name="connsiteX4" fmla="*/ 162739 w 1056964"/>
                    <a:gd name="connsiteY4" fmla="*/ 23930 h 588634"/>
                    <a:gd name="connsiteX5" fmla="*/ 3643 w 1056964"/>
                    <a:gd name="connsiteY5" fmla="*/ 210257 h 588634"/>
                    <a:gd name="connsiteX6" fmla="*/ 79138 w 1056964"/>
                    <a:gd name="connsiteY6" fmla="*/ 398873 h 588634"/>
                    <a:gd name="connsiteX7" fmla="*/ 297427 w 1056964"/>
                    <a:gd name="connsiteY7" fmla="*/ 457629 h 588634"/>
                    <a:gd name="connsiteX8" fmla="*/ 484861 w 1056964"/>
                    <a:gd name="connsiteY8" fmla="*/ 388229 h 588634"/>
                    <a:gd name="connsiteX9" fmla="*/ 790269 w 1056964"/>
                    <a:gd name="connsiteY9" fmla="*/ 387160 h 588634"/>
                    <a:gd name="connsiteX10" fmla="*/ 1056509 w 1056964"/>
                    <a:gd name="connsiteY10" fmla="*/ 588634 h 588634"/>
                    <a:gd name="connsiteX0" fmla="*/ 1056509 w 1056509"/>
                    <a:gd name="connsiteY0" fmla="*/ 588634 h 588634"/>
                    <a:gd name="connsiteX1" fmla="*/ 620613 w 1056509"/>
                    <a:gd name="connsiteY1" fmla="*/ 191914 h 588634"/>
                    <a:gd name="connsiteX2" fmla="*/ 382262 w 1056509"/>
                    <a:gd name="connsiteY2" fmla="*/ 20776 h 588634"/>
                    <a:gd name="connsiteX3" fmla="*/ 162739 w 1056509"/>
                    <a:gd name="connsiteY3" fmla="*/ 23930 h 588634"/>
                    <a:gd name="connsiteX4" fmla="*/ 3643 w 1056509"/>
                    <a:gd name="connsiteY4" fmla="*/ 210257 h 588634"/>
                    <a:gd name="connsiteX5" fmla="*/ 79138 w 1056509"/>
                    <a:gd name="connsiteY5" fmla="*/ 398873 h 588634"/>
                    <a:gd name="connsiteX6" fmla="*/ 297427 w 1056509"/>
                    <a:gd name="connsiteY6" fmla="*/ 457629 h 588634"/>
                    <a:gd name="connsiteX7" fmla="*/ 484861 w 1056509"/>
                    <a:gd name="connsiteY7" fmla="*/ 388229 h 588634"/>
                    <a:gd name="connsiteX8" fmla="*/ 790269 w 1056509"/>
                    <a:gd name="connsiteY8" fmla="*/ 387160 h 588634"/>
                    <a:gd name="connsiteX9" fmla="*/ 1056509 w 1056509"/>
                    <a:gd name="connsiteY9" fmla="*/ 588634 h 588634"/>
                    <a:gd name="connsiteX0" fmla="*/ 1056509 w 1056509"/>
                    <a:gd name="connsiteY0" fmla="*/ 592994 h 592994"/>
                    <a:gd name="connsiteX1" fmla="*/ 735225 w 1056509"/>
                    <a:gd name="connsiteY1" fmla="*/ 262275 h 592994"/>
                    <a:gd name="connsiteX2" fmla="*/ 382262 w 1056509"/>
                    <a:gd name="connsiteY2" fmla="*/ 25136 h 592994"/>
                    <a:gd name="connsiteX3" fmla="*/ 162739 w 1056509"/>
                    <a:gd name="connsiteY3" fmla="*/ 28290 h 592994"/>
                    <a:gd name="connsiteX4" fmla="*/ 3643 w 1056509"/>
                    <a:gd name="connsiteY4" fmla="*/ 214617 h 592994"/>
                    <a:gd name="connsiteX5" fmla="*/ 79138 w 1056509"/>
                    <a:gd name="connsiteY5" fmla="*/ 403233 h 592994"/>
                    <a:gd name="connsiteX6" fmla="*/ 297427 w 1056509"/>
                    <a:gd name="connsiteY6" fmla="*/ 461989 h 592994"/>
                    <a:gd name="connsiteX7" fmla="*/ 484861 w 1056509"/>
                    <a:gd name="connsiteY7" fmla="*/ 392589 h 592994"/>
                    <a:gd name="connsiteX8" fmla="*/ 790269 w 1056509"/>
                    <a:gd name="connsiteY8" fmla="*/ 391520 h 592994"/>
                    <a:gd name="connsiteX9" fmla="*/ 1056509 w 1056509"/>
                    <a:gd name="connsiteY9" fmla="*/ 592994 h 592994"/>
                    <a:gd name="connsiteX0" fmla="*/ 1056509 w 1056509"/>
                    <a:gd name="connsiteY0" fmla="*/ 592994 h 592994"/>
                    <a:gd name="connsiteX1" fmla="*/ 784154 w 1056509"/>
                    <a:gd name="connsiteY1" fmla="*/ 320597 h 592994"/>
                    <a:gd name="connsiteX2" fmla="*/ 735225 w 1056509"/>
                    <a:gd name="connsiteY2" fmla="*/ 262275 h 592994"/>
                    <a:gd name="connsiteX3" fmla="*/ 382262 w 1056509"/>
                    <a:gd name="connsiteY3" fmla="*/ 25136 h 592994"/>
                    <a:gd name="connsiteX4" fmla="*/ 162739 w 1056509"/>
                    <a:gd name="connsiteY4" fmla="*/ 28290 h 592994"/>
                    <a:gd name="connsiteX5" fmla="*/ 3643 w 1056509"/>
                    <a:gd name="connsiteY5" fmla="*/ 214617 h 592994"/>
                    <a:gd name="connsiteX6" fmla="*/ 79138 w 1056509"/>
                    <a:gd name="connsiteY6" fmla="*/ 403233 h 592994"/>
                    <a:gd name="connsiteX7" fmla="*/ 297427 w 1056509"/>
                    <a:gd name="connsiteY7" fmla="*/ 461989 h 592994"/>
                    <a:gd name="connsiteX8" fmla="*/ 484861 w 1056509"/>
                    <a:gd name="connsiteY8" fmla="*/ 392589 h 592994"/>
                    <a:gd name="connsiteX9" fmla="*/ 790269 w 1056509"/>
                    <a:gd name="connsiteY9" fmla="*/ 391520 h 592994"/>
                    <a:gd name="connsiteX10" fmla="*/ 1056509 w 1056509"/>
                    <a:gd name="connsiteY10" fmla="*/ 592994 h 592994"/>
                    <a:gd name="connsiteX0" fmla="*/ 1056509 w 1056509"/>
                    <a:gd name="connsiteY0" fmla="*/ 577335 h 577335"/>
                    <a:gd name="connsiteX1" fmla="*/ 784154 w 1056509"/>
                    <a:gd name="connsiteY1" fmla="*/ 304938 h 577335"/>
                    <a:gd name="connsiteX2" fmla="*/ 735225 w 1056509"/>
                    <a:gd name="connsiteY2" fmla="*/ 246616 h 577335"/>
                    <a:gd name="connsiteX3" fmla="*/ 323301 w 1056509"/>
                    <a:gd name="connsiteY3" fmla="*/ 42144 h 577335"/>
                    <a:gd name="connsiteX4" fmla="*/ 162739 w 1056509"/>
                    <a:gd name="connsiteY4" fmla="*/ 12631 h 577335"/>
                    <a:gd name="connsiteX5" fmla="*/ 3643 w 1056509"/>
                    <a:gd name="connsiteY5" fmla="*/ 198958 h 577335"/>
                    <a:gd name="connsiteX6" fmla="*/ 79138 w 1056509"/>
                    <a:gd name="connsiteY6" fmla="*/ 387574 h 577335"/>
                    <a:gd name="connsiteX7" fmla="*/ 297427 w 1056509"/>
                    <a:gd name="connsiteY7" fmla="*/ 446330 h 577335"/>
                    <a:gd name="connsiteX8" fmla="*/ 484861 w 1056509"/>
                    <a:gd name="connsiteY8" fmla="*/ 376930 h 577335"/>
                    <a:gd name="connsiteX9" fmla="*/ 790269 w 1056509"/>
                    <a:gd name="connsiteY9" fmla="*/ 375861 h 577335"/>
                    <a:gd name="connsiteX10" fmla="*/ 1056509 w 1056509"/>
                    <a:gd name="connsiteY10" fmla="*/ 577335 h 577335"/>
                    <a:gd name="connsiteX0" fmla="*/ 1056509 w 1056509"/>
                    <a:gd name="connsiteY0" fmla="*/ 579697 h 579697"/>
                    <a:gd name="connsiteX1" fmla="*/ 784154 w 1056509"/>
                    <a:gd name="connsiteY1" fmla="*/ 307300 h 579697"/>
                    <a:gd name="connsiteX2" fmla="*/ 323301 w 1056509"/>
                    <a:gd name="connsiteY2" fmla="*/ 44506 h 579697"/>
                    <a:gd name="connsiteX3" fmla="*/ 162739 w 1056509"/>
                    <a:gd name="connsiteY3" fmla="*/ 14993 h 579697"/>
                    <a:gd name="connsiteX4" fmla="*/ 3643 w 1056509"/>
                    <a:gd name="connsiteY4" fmla="*/ 201320 h 579697"/>
                    <a:gd name="connsiteX5" fmla="*/ 79138 w 1056509"/>
                    <a:gd name="connsiteY5" fmla="*/ 389936 h 579697"/>
                    <a:gd name="connsiteX6" fmla="*/ 297427 w 1056509"/>
                    <a:gd name="connsiteY6" fmla="*/ 448692 h 579697"/>
                    <a:gd name="connsiteX7" fmla="*/ 484861 w 1056509"/>
                    <a:gd name="connsiteY7" fmla="*/ 379292 h 579697"/>
                    <a:gd name="connsiteX8" fmla="*/ 790269 w 1056509"/>
                    <a:gd name="connsiteY8" fmla="*/ 378223 h 579697"/>
                    <a:gd name="connsiteX9" fmla="*/ 1056509 w 1056509"/>
                    <a:gd name="connsiteY9" fmla="*/ 579697 h 579697"/>
                    <a:gd name="connsiteX0" fmla="*/ 1056509 w 1056509"/>
                    <a:gd name="connsiteY0" fmla="*/ 580233 h 580233"/>
                    <a:gd name="connsiteX1" fmla="*/ 832375 w 1056509"/>
                    <a:gd name="connsiteY1" fmla="*/ 319772 h 580233"/>
                    <a:gd name="connsiteX2" fmla="*/ 323301 w 1056509"/>
                    <a:gd name="connsiteY2" fmla="*/ 45042 h 580233"/>
                    <a:gd name="connsiteX3" fmla="*/ 162739 w 1056509"/>
                    <a:gd name="connsiteY3" fmla="*/ 15529 h 580233"/>
                    <a:gd name="connsiteX4" fmla="*/ 3643 w 1056509"/>
                    <a:gd name="connsiteY4" fmla="*/ 201856 h 580233"/>
                    <a:gd name="connsiteX5" fmla="*/ 79138 w 1056509"/>
                    <a:gd name="connsiteY5" fmla="*/ 390472 h 580233"/>
                    <a:gd name="connsiteX6" fmla="*/ 297427 w 1056509"/>
                    <a:gd name="connsiteY6" fmla="*/ 449228 h 580233"/>
                    <a:gd name="connsiteX7" fmla="*/ 484861 w 1056509"/>
                    <a:gd name="connsiteY7" fmla="*/ 379828 h 580233"/>
                    <a:gd name="connsiteX8" fmla="*/ 790269 w 1056509"/>
                    <a:gd name="connsiteY8" fmla="*/ 378759 h 580233"/>
                    <a:gd name="connsiteX9" fmla="*/ 1056509 w 1056509"/>
                    <a:gd name="connsiteY9" fmla="*/ 580233 h 580233"/>
                    <a:gd name="connsiteX0" fmla="*/ 1056509 w 1056509"/>
                    <a:gd name="connsiteY0" fmla="*/ 580233 h 580233"/>
                    <a:gd name="connsiteX1" fmla="*/ 832375 w 1056509"/>
                    <a:gd name="connsiteY1" fmla="*/ 319772 h 580233"/>
                    <a:gd name="connsiteX2" fmla="*/ 323301 w 1056509"/>
                    <a:gd name="connsiteY2" fmla="*/ 45042 h 580233"/>
                    <a:gd name="connsiteX3" fmla="*/ 162739 w 1056509"/>
                    <a:gd name="connsiteY3" fmla="*/ 15529 h 580233"/>
                    <a:gd name="connsiteX4" fmla="*/ 3643 w 1056509"/>
                    <a:gd name="connsiteY4" fmla="*/ 201856 h 580233"/>
                    <a:gd name="connsiteX5" fmla="*/ 79138 w 1056509"/>
                    <a:gd name="connsiteY5" fmla="*/ 390472 h 580233"/>
                    <a:gd name="connsiteX6" fmla="*/ 297427 w 1056509"/>
                    <a:gd name="connsiteY6" fmla="*/ 449228 h 580233"/>
                    <a:gd name="connsiteX7" fmla="*/ 484861 w 1056509"/>
                    <a:gd name="connsiteY7" fmla="*/ 379828 h 580233"/>
                    <a:gd name="connsiteX8" fmla="*/ 775800 w 1056509"/>
                    <a:gd name="connsiteY8" fmla="*/ 373973 h 580233"/>
                    <a:gd name="connsiteX9" fmla="*/ 1056509 w 1056509"/>
                    <a:gd name="connsiteY9" fmla="*/ 580233 h 580233"/>
                    <a:gd name="connsiteX0" fmla="*/ 1054817 w 1054817"/>
                    <a:gd name="connsiteY0" fmla="*/ 549881 h 549881"/>
                    <a:gd name="connsiteX1" fmla="*/ 830683 w 1054817"/>
                    <a:gd name="connsiteY1" fmla="*/ 289420 h 549881"/>
                    <a:gd name="connsiteX2" fmla="*/ 321609 w 1054817"/>
                    <a:gd name="connsiteY2" fmla="*/ 14690 h 549881"/>
                    <a:gd name="connsiteX3" fmla="*/ 131079 w 1054817"/>
                    <a:gd name="connsiteY3" fmla="*/ 51512 h 549881"/>
                    <a:gd name="connsiteX4" fmla="*/ 1951 w 1054817"/>
                    <a:gd name="connsiteY4" fmla="*/ 171504 h 549881"/>
                    <a:gd name="connsiteX5" fmla="*/ 77446 w 1054817"/>
                    <a:gd name="connsiteY5" fmla="*/ 360120 h 549881"/>
                    <a:gd name="connsiteX6" fmla="*/ 295735 w 1054817"/>
                    <a:gd name="connsiteY6" fmla="*/ 418876 h 549881"/>
                    <a:gd name="connsiteX7" fmla="*/ 483169 w 1054817"/>
                    <a:gd name="connsiteY7" fmla="*/ 349476 h 549881"/>
                    <a:gd name="connsiteX8" fmla="*/ 774108 w 1054817"/>
                    <a:gd name="connsiteY8" fmla="*/ 343621 h 549881"/>
                    <a:gd name="connsiteX9" fmla="*/ 1054817 w 1054817"/>
                    <a:gd name="connsiteY9" fmla="*/ 549881 h 549881"/>
                    <a:gd name="connsiteX0" fmla="*/ 986365 w 986365"/>
                    <a:gd name="connsiteY0" fmla="*/ 556176 h 556176"/>
                    <a:gd name="connsiteX1" fmla="*/ 762231 w 986365"/>
                    <a:gd name="connsiteY1" fmla="*/ 295715 h 556176"/>
                    <a:gd name="connsiteX2" fmla="*/ 253157 w 986365"/>
                    <a:gd name="connsiteY2" fmla="*/ 20985 h 556176"/>
                    <a:gd name="connsiteX3" fmla="*/ 62627 w 986365"/>
                    <a:gd name="connsiteY3" fmla="*/ 57807 h 556176"/>
                    <a:gd name="connsiteX4" fmla="*/ 8994 w 986365"/>
                    <a:gd name="connsiteY4" fmla="*/ 366415 h 556176"/>
                    <a:gd name="connsiteX5" fmla="*/ 227283 w 986365"/>
                    <a:gd name="connsiteY5" fmla="*/ 425171 h 556176"/>
                    <a:gd name="connsiteX6" fmla="*/ 414717 w 986365"/>
                    <a:gd name="connsiteY6" fmla="*/ 355771 h 556176"/>
                    <a:gd name="connsiteX7" fmla="*/ 705656 w 986365"/>
                    <a:gd name="connsiteY7" fmla="*/ 349916 h 556176"/>
                    <a:gd name="connsiteX8" fmla="*/ 986365 w 986365"/>
                    <a:gd name="connsiteY8" fmla="*/ 556176 h 556176"/>
                    <a:gd name="connsiteX0" fmla="*/ 1036859 w 1036859"/>
                    <a:gd name="connsiteY0" fmla="*/ 537960 h 537960"/>
                    <a:gd name="connsiteX1" fmla="*/ 812725 w 1036859"/>
                    <a:gd name="connsiteY1" fmla="*/ 277499 h 537960"/>
                    <a:gd name="connsiteX2" fmla="*/ 303651 w 1036859"/>
                    <a:gd name="connsiteY2" fmla="*/ 2769 h 537960"/>
                    <a:gd name="connsiteX3" fmla="*/ 16985 w 1036859"/>
                    <a:gd name="connsiteY3" fmla="*/ 148249 h 537960"/>
                    <a:gd name="connsiteX4" fmla="*/ 59488 w 1036859"/>
                    <a:gd name="connsiteY4" fmla="*/ 348199 h 537960"/>
                    <a:gd name="connsiteX5" fmla="*/ 277777 w 1036859"/>
                    <a:gd name="connsiteY5" fmla="*/ 406955 h 537960"/>
                    <a:gd name="connsiteX6" fmla="*/ 465211 w 1036859"/>
                    <a:gd name="connsiteY6" fmla="*/ 337555 h 537960"/>
                    <a:gd name="connsiteX7" fmla="*/ 756150 w 1036859"/>
                    <a:gd name="connsiteY7" fmla="*/ 331700 h 537960"/>
                    <a:gd name="connsiteX8" fmla="*/ 1036859 w 1036859"/>
                    <a:gd name="connsiteY8" fmla="*/ 537960 h 537960"/>
                    <a:gd name="connsiteX0" fmla="*/ 1027404 w 1027404"/>
                    <a:gd name="connsiteY0" fmla="*/ 540746 h 540746"/>
                    <a:gd name="connsiteX1" fmla="*/ 803270 w 1027404"/>
                    <a:gd name="connsiteY1" fmla="*/ 280285 h 540746"/>
                    <a:gd name="connsiteX2" fmla="*/ 294196 w 1027404"/>
                    <a:gd name="connsiteY2" fmla="*/ 5555 h 540746"/>
                    <a:gd name="connsiteX3" fmla="*/ 7530 w 1027404"/>
                    <a:gd name="connsiteY3" fmla="*/ 151035 h 540746"/>
                    <a:gd name="connsiteX4" fmla="*/ 50033 w 1027404"/>
                    <a:gd name="connsiteY4" fmla="*/ 350985 h 540746"/>
                    <a:gd name="connsiteX5" fmla="*/ 268322 w 1027404"/>
                    <a:gd name="connsiteY5" fmla="*/ 409741 h 540746"/>
                    <a:gd name="connsiteX6" fmla="*/ 455756 w 1027404"/>
                    <a:gd name="connsiteY6" fmla="*/ 340341 h 540746"/>
                    <a:gd name="connsiteX7" fmla="*/ 746695 w 1027404"/>
                    <a:gd name="connsiteY7" fmla="*/ 334486 h 540746"/>
                    <a:gd name="connsiteX8" fmla="*/ 1027404 w 1027404"/>
                    <a:gd name="connsiteY8" fmla="*/ 540746 h 540746"/>
                    <a:gd name="connsiteX0" fmla="*/ 1034678 w 1034678"/>
                    <a:gd name="connsiteY0" fmla="*/ 538092 h 538092"/>
                    <a:gd name="connsiteX1" fmla="*/ 810544 w 1034678"/>
                    <a:gd name="connsiteY1" fmla="*/ 277631 h 538092"/>
                    <a:gd name="connsiteX2" fmla="*/ 301470 w 1034678"/>
                    <a:gd name="connsiteY2" fmla="*/ 2901 h 538092"/>
                    <a:gd name="connsiteX3" fmla="*/ 6428 w 1034678"/>
                    <a:gd name="connsiteY3" fmla="*/ 173702 h 538092"/>
                    <a:gd name="connsiteX4" fmla="*/ 57307 w 1034678"/>
                    <a:gd name="connsiteY4" fmla="*/ 348331 h 538092"/>
                    <a:gd name="connsiteX5" fmla="*/ 275596 w 1034678"/>
                    <a:gd name="connsiteY5" fmla="*/ 407087 h 538092"/>
                    <a:gd name="connsiteX6" fmla="*/ 463030 w 1034678"/>
                    <a:gd name="connsiteY6" fmla="*/ 337687 h 538092"/>
                    <a:gd name="connsiteX7" fmla="*/ 753969 w 1034678"/>
                    <a:gd name="connsiteY7" fmla="*/ 331832 h 538092"/>
                    <a:gd name="connsiteX8" fmla="*/ 1034678 w 1034678"/>
                    <a:gd name="connsiteY8" fmla="*/ 538092 h 538092"/>
                    <a:gd name="connsiteX0" fmla="*/ 1034678 w 1034678"/>
                    <a:gd name="connsiteY0" fmla="*/ 538092 h 538092"/>
                    <a:gd name="connsiteX1" fmla="*/ 810544 w 1034678"/>
                    <a:gd name="connsiteY1" fmla="*/ 277631 h 538092"/>
                    <a:gd name="connsiteX2" fmla="*/ 301470 w 1034678"/>
                    <a:gd name="connsiteY2" fmla="*/ 2901 h 538092"/>
                    <a:gd name="connsiteX3" fmla="*/ 6428 w 1034678"/>
                    <a:gd name="connsiteY3" fmla="*/ 173702 h 538092"/>
                    <a:gd name="connsiteX4" fmla="*/ 57307 w 1034678"/>
                    <a:gd name="connsiteY4" fmla="*/ 348331 h 538092"/>
                    <a:gd name="connsiteX5" fmla="*/ 275596 w 1034678"/>
                    <a:gd name="connsiteY5" fmla="*/ 407087 h 538092"/>
                    <a:gd name="connsiteX6" fmla="*/ 463030 w 1034678"/>
                    <a:gd name="connsiteY6" fmla="*/ 337687 h 538092"/>
                    <a:gd name="connsiteX7" fmla="*/ 779317 w 1034678"/>
                    <a:gd name="connsiteY7" fmla="*/ 352255 h 538092"/>
                    <a:gd name="connsiteX8" fmla="*/ 1034678 w 1034678"/>
                    <a:gd name="connsiteY8" fmla="*/ 538092 h 538092"/>
                    <a:gd name="connsiteX0" fmla="*/ 1034678 w 1034678"/>
                    <a:gd name="connsiteY0" fmla="*/ 537806 h 537806"/>
                    <a:gd name="connsiteX1" fmla="*/ 790649 w 1034678"/>
                    <a:gd name="connsiteY1" fmla="*/ 270765 h 537806"/>
                    <a:gd name="connsiteX2" fmla="*/ 301470 w 1034678"/>
                    <a:gd name="connsiteY2" fmla="*/ 2615 h 537806"/>
                    <a:gd name="connsiteX3" fmla="*/ 6428 w 1034678"/>
                    <a:gd name="connsiteY3" fmla="*/ 173416 h 537806"/>
                    <a:gd name="connsiteX4" fmla="*/ 57307 w 1034678"/>
                    <a:gd name="connsiteY4" fmla="*/ 348045 h 537806"/>
                    <a:gd name="connsiteX5" fmla="*/ 275596 w 1034678"/>
                    <a:gd name="connsiteY5" fmla="*/ 406801 h 537806"/>
                    <a:gd name="connsiteX6" fmla="*/ 463030 w 1034678"/>
                    <a:gd name="connsiteY6" fmla="*/ 337401 h 537806"/>
                    <a:gd name="connsiteX7" fmla="*/ 779317 w 1034678"/>
                    <a:gd name="connsiteY7" fmla="*/ 351969 h 537806"/>
                    <a:gd name="connsiteX8" fmla="*/ 1034678 w 1034678"/>
                    <a:gd name="connsiteY8" fmla="*/ 537806 h 53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4678" h="537806">
                      <a:moveTo>
                        <a:pt x="1034678" y="537806"/>
                      </a:moveTo>
                      <a:cubicBezTo>
                        <a:pt x="1031637" y="519966"/>
                        <a:pt x="912850" y="359963"/>
                        <a:pt x="790649" y="270765"/>
                      </a:cubicBezTo>
                      <a:cubicBezTo>
                        <a:pt x="668448" y="181567"/>
                        <a:pt x="432174" y="18840"/>
                        <a:pt x="301470" y="2615"/>
                      </a:cubicBezTo>
                      <a:cubicBezTo>
                        <a:pt x="170767" y="-13610"/>
                        <a:pt x="42141" y="45975"/>
                        <a:pt x="6428" y="173416"/>
                      </a:cubicBezTo>
                      <a:cubicBezTo>
                        <a:pt x="-12596" y="241303"/>
                        <a:pt x="12446" y="309148"/>
                        <a:pt x="57307" y="348045"/>
                      </a:cubicBezTo>
                      <a:cubicBezTo>
                        <a:pt x="102168" y="386942"/>
                        <a:pt x="186314" y="419468"/>
                        <a:pt x="275596" y="406801"/>
                      </a:cubicBezTo>
                      <a:cubicBezTo>
                        <a:pt x="364878" y="394134"/>
                        <a:pt x="392161" y="357055"/>
                        <a:pt x="463030" y="337401"/>
                      </a:cubicBezTo>
                      <a:cubicBezTo>
                        <a:pt x="533898" y="317746"/>
                        <a:pt x="684042" y="318568"/>
                        <a:pt x="779317" y="351969"/>
                      </a:cubicBezTo>
                      <a:cubicBezTo>
                        <a:pt x="874592" y="385370"/>
                        <a:pt x="1017640" y="527220"/>
                        <a:pt x="1034678" y="5378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5352CEAD-399D-F0BF-9543-C0AF91484EC1}"/>
                    </a:ext>
                  </a:extLst>
                </p:cNvPr>
                <p:cNvSpPr/>
                <p:nvPr/>
              </p:nvSpPr>
              <p:spPr>
                <a:xfrm>
                  <a:off x="5204695" y="2222651"/>
                  <a:ext cx="548126" cy="890117"/>
                </a:xfrm>
                <a:custGeom>
                  <a:avLst/>
                  <a:gdLst>
                    <a:gd name="connsiteX0" fmla="*/ 331872 w 516535"/>
                    <a:gd name="connsiteY0" fmla="*/ 809976 h 809976"/>
                    <a:gd name="connsiteX1" fmla="*/ 225192 w 516535"/>
                    <a:gd name="connsiteY1" fmla="*/ 672816 h 809976"/>
                    <a:gd name="connsiteX2" fmla="*/ 27072 w 516535"/>
                    <a:gd name="connsiteY2" fmla="*/ 406116 h 809976"/>
                    <a:gd name="connsiteX3" fmla="*/ 4212 w 516535"/>
                    <a:gd name="connsiteY3" fmla="*/ 207996 h 809976"/>
                    <a:gd name="connsiteX4" fmla="*/ 49932 w 516535"/>
                    <a:gd name="connsiteY4" fmla="*/ 40356 h 809976"/>
                    <a:gd name="connsiteX5" fmla="*/ 232812 w 516535"/>
                    <a:gd name="connsiteY5" fmla="*/ 2256 h 809976"/>
                    <a:gd name="connsiteX6" fmla="*/ 392832 w 516535"/>
                    <a:gd name="connsiteY6" fmla="*/ 86076 h 809976"/>
                    <a:gd name="connsiteX7" fmla="*/ 499512 w 516535"/>
                    <a:gd name="connsiteY7" fmla="*/ 230856 h 809976"/>
                    <a:gd name="connsiteX8" fmla="*/ 507132 w 516535"/>
                    <a:gd name="connsiteY8" fmla="*/ 482316 h 809976"/>
                    <a:gd name="connsiteX9" fmla="*/ 408072 w 516535"/>
                    <a:gd name="connsiteY9" fmla="*/ 665196 h 809976"/>
                    <a:gd name="connsiteX0" fmla="*/ 331872 w 516535"/>
                    <a:gd name="connsiteY0" fmla="*/ 809976 h 809976"/>
                    <a:gd name="connsiteX1" fmla="*/ 225192 w 516535"/>
                    <a:gd name="connsiteY1" fmla="*/ 672816 h 809976"/>
                    <a:gd name="connsiteX2" fmla="*/ 27072 w 516535"/>
                    <a:gd name="connsiteY2" fmla="*/ 406116 h 809976"/>
                    <a:gd name="connsiteX3" fmla="*/ 4212 w 516535"/>
                    <a:gd name="connsiteY3" fmla="*/ 207996 h 809976"/>
                    <a:gd name="connsiteX4" fmla="*/ 49932 w 516535"/>
                    <a:gd name="connsiteY4" fmla="*/ 40356 h 809976"/>
                    <a:gd name="connsiteX5" fmla="*/ 232812 w 516535"/>
                    <a:gd name="connsiteY5" fmla="*/ 2256 h 809976"/>
                    <a:gd name="connsiteX6" fmla="*/ 392832 w 516535"/>
                    <a:gd name="connsiteY6" fmla="*/ 86076 h 809976"/>
                    <a:gd name="connsiteX7" fmla="*/ 499512 w 516535"/>
                    <a:gd name="connsiteY7" fmla="*/ 230856 h 809976"/>
                    <a:gd name="connsiteX8" fmla="*/ 507132 w 516535"/>
                    <a:gd name="connsiteY8" fmla="*/ 482316 h 809976"/>
                    <a:gd name="connsiteX9" fmla="*/ 408072 w 516535"/>
                    <a:gd name="connsiteY9" fmla="*/ 665196 h 809976"/>
                    <a:gd name="connsiteX10" fmla="*/ 331872 w 516535"/>
                    <a:gd name="connsiteY10" fmla="*/ 809976 h 809976"/>
                    <a:gd name="connsiteX0" fmla="*/ 354994 w 539657"/>
                    <a:gd name="connsiteY0" fmla="*/ 809662 h 809662"/>
                    <a:gd name="connsiteX1" fmla="*/ 248314 w 539657"/>
                    <a:gd name="connsiteY1" fmla="*/ 672502 h 809662"/>
                    <a:gd name="connsiteX2" fmla="*/ 50194 w 539657"/>
                    <a:gd name="connsiteY2" fmla="*/ 405802 h 809662"/>
                    <a:gd name="connsiteX3" fmla="*/ 664 w 539657"/>
                    <a:gd name="connsiteY3" fmla="*/ 184822 h 809662"/>
                    <a:gd name="connsiteX4" fmla="*/ 73054 w 539657"/>
                    <a:gd name="connsiteY4" fmla="*/ 40042 h 809662"/>
                    <a:gd name="connsiteX5" fmla="*/ 255934 w 539657"/>
                    <a:gd name="connsiteY5" fmla="*/ 1942 h 809662"/>
                    <a:gd name="connsiteX6" fmla="*/ 415954 w 539657"/>
                    <a:gd name="connsiteY6" fmla="*/ 85762 h 809662"/>
                    <a:gd name="connsiteX7" fmla="*/ 522634 w 539657"/>
                    <a:gd name="connsiteY7" fmla="*/ 230542 h 809662"/>
                    <a:gd name="connsiteX8" fmla="*/ 530254 w 539657"/>
                    <a:gd name="connsiteY8" fmla="*/ 482002 h 809662"/>
                    <a:gd name="connsiteX9" fmla="*/ 431194 w 539657"/>
                    <a:gd name="connsiteY9" fmla="*/ 664882 h 809662"/>
                    <a:gd name="connsiteX10" fmla="*/ 354994 w 539657"/>
                    <a:gd name="connsiteY10" fmla="*/ 809662 h 809662"/>
                    <a:gd name="connsiteX0" fmla="*/ 355170 w 539833"/>
                    <a:gd name="connsiteY0" fmla="*/ 816117 h 816117"/>
                    <a:gd name="connsiteX1" fmla="*/ 248490 w 539833"/>
                    <a:gd name="connsiteY1" fmla="*/ 678957 h 816117"/>
                    <a:gd name="connsiteX2" fmla="*/ 50370 w 539833"/>
                    <a:gd name="connsiteY2" fmla="*/ 412257 h 816117"/>
                    <a:gd name="connsiteX3" fmla="*/ 840 w 539833"/>
                    <a:gd name="connsiteY3" fmla="*/ 191277 h 816117"/>
                    <a:gd name="connsiteX4" fmla="*/ 77040 w 539833"/>
                    <a:gd name="connsiteY4" fmla="*/ 23637 h 816117"/>
                    <a:gd name="connsiteX5" fmla="*/ 256110 w 539833"/>
                    <a:gd name="connsiteY5" fmla="*/ 8397 h 816117"/>
                    <a:gd name="connsiteX6" fmla="*/ 416130 w 539833"/>
                    <a:gd name="connsiteY6" fmla="*/ 92217 h 816117"/>
                    <a:gd name="connsiteX7" fmla="*/ 522810 w 539833"/>
                    <a:gd name="connsiteY7" fmla="*/ 236997 h 816117"/>
                    <a:gd name="connsiteX8" fmla="*/ 530430 w 539833"/>
                    <a:gd name="connsiteY8" fmla="*/ 488457 h 816117"/>
                    <a:gd name="connsiteX9" fmla="*/ 431370 w 539833"/>
                    <a:gd name="connsiteY9" fmla="*/ 671337 h 816117"/>
                    <a:gd name="connsiteX10" fmla="*/ 355170 w 539833"/>
                    <a:gd name="connsiteY10" fmla="*/ 816117 h 816117"/>
                    <a:gd name="connsiteX0" fmla="*/ 355170 w 539833"/>
                    <a:gd name="connsiteY0" fmla="*/ 834332 h 834332"/>
                    <a:gd name="connsiteX1" fmla="*/ 248490 w 539833"/>
                    <a:gd name="connsiteY1" fmla="*/ 697172 h 834332"/>
                    <a:gd name="connsiteX2" fmla="*/ 50370 w 539833"/>
                    <a:gd name="connsiteY2" fmla="*/ 430472 h 834332"/>
                    <a:gd name="connsiteX3" fmla="*/ 840 w 539833"/>
                    <a:gd name="connsiteY3" fmla="*/ 209492 h 834332"/>
                    <a:gd name="connsiteX4" fmla="*/ 77040 w 539833"/>
                    <a:gd name="connsiteY4" fmla="*/ 41852 h 834332"/>
                    <a:gd name="connsiteX5" fmla="*/ 282780 w 539833"/>
                    <a:gd name="connsiteY5" fmla="*/ 3752 h 834332"/>
                    <a:gd name="connsiteX6" fmla="*/ 416130 w 539833"/>
                    <a:gd name="connsiteY6" fmla="*/ 110432 h 834332"/>
                    <a:gd name="connsiteX7" fmla="*/ 522810 w 539833"/>
                    <a:gd name="connsiteY7" fmla="*/ 255212 h 834332"/>
                    <a:gd name="connsiteX8" fmla="*/ 530430 w 539833"/>
                    <a:gd name="connsiteY8" fmla="*/ 506672 h 834332"/>
                    <a:gd name="connsiteX9" fmla="*/ 431370 w 539833"/>
                    <a:gd name="connsiteY9" fmla="*/ 689552 h 834332"/>
                    <a:gd name="connsiteX10" fmla="*/ 355170 w 539833"/>
                    <a:gd name="connsiteY10" fmla="*/ 834332 h 834332"/>
                    <a:gd name="connsiteX0" fmla="*/ 355170 w 538737"/>
                    <a:gd name="connsiteY0" fmla="*/ 833326 h 833326"/>
                    <a:gd name="connsiteX1" fmla="*/ 248490 w 538737"/>
                    <a:gd name="connsiteY1" fmla="*/ 696166 h 833326"/>
                    <a:gd name="connsiteX2" fmla="*/ 50370 w 538737"/>
                    <a:gd name="connsiteY2" fmla="*/ 429466 h 833326"/>
                    <a:gd name="connsiteX3" fmla="*/ 840 w 538737"/>
                    <a:gd name="connsiteY3" fmla="*/ 208486 h 833326"/>
                    <a:gd name="connsiteX4" fmla="*/ 77040 w 538737"/>
                    <a:gd name="connsiteY4" fmla="*/ 40846 h 833326"/>
                    <a:gd name="connsiteX5" fmla="*/ 282780 w 538737"/>
                    <a:gd name="connsiteY5" fmla="*/ 2746 h 833326"/>
                    <a:gd name="connsiteX6" fmla="*/ 438990 w 538737"/>
                    <a:gd name="connsiteY6" fmla="*/ 94186 h 833326"/>
                    <a:gd name="connsiteX7" fmla="*/ 522810 w 538737"/>
                    <a:gd name="connsiteY7" fmla="*/ 254206 h 833326"/>
                    <a:gd name="connsiteX8" fmla="*/ 530430 w 538737"/>
                    <a:gd name="connsiteY8" fmla="*/ 505666 h 833326"/>
                    <a:gd name="connsiteX9" fmla="*/ 431370 w 538737"/>
                    <a:gd name="connsiteY9" fmla="*/ 688546 h 833326"/>
                    <a:gd name="connsiteX10" fmla="*/ 355170 w 538737"/>
                    <a:gd name="connsiteY10" fmla="*/ 833326 h 833326"/>
                    <a:gd name="connsiteX0" fmla="*/ 368766 w 552333"/>
                    <a:gd name="connsiteY0" fmla="*/ 833851 h 833851"/>
                    <a:gd name="connsiteX1" fmla="*/ 262086 w 552333"/>
                    <a:gd name="connsiteY1" fmla="*/ 696691 h 833851"/>
                    <a:gd name="connsiteX2" fmla="*/ 63966 w 552333"/>
                    <a:gd name="connsiteY2" fmla="*/ 429991 h 833851"/>
                    <a:gd name="connsiteX3" fmla="*/ 14436 w 552333"/>
                    <a:gd name="connsiteY3" fmla="*/ 209011 h 833851"/>
                    <a:gd name="connsiteX4" fmla="*/ 296376 w 552333"/>
                    <a:gd name="connsiteY4" fmla="*/ 3271 h 833851"/>
                    <a:gd name="connsiteX5" fmla="*/ 452586 w 552333"/>
                    <a:gd name="connsiteY5" fmla="*/ 94711 h 833851"/>
                    <a:gd name="connsiteX6" fmla="*/ 536406 w 552333"/>
                    <a:gd name="connsiteY6" fmla="*/ 254731 h 833851"/>
                    <a:gd name="connsiteX7" fmla="*/ 544026 w 552333"/>
                    <a:gd name="connsiteY7" fmla="*/ 506191 h 833851"/>
                    <a:gd name="connsiteX8" fmla="*/ 444966 w 552333"/>
                    <a:gd name="connsiteY8" fmla="*/ 689071 h 833851"/>
                    <a:gd name="connsiteX9" fmla="*/ 368766 w 552333"/>
                    <a:gd name="connsiteY9" fmla="*/ 833851 h 833851"/>
                    <a:gd name="connsiteX0" fmla="*/ 380055 w 563622"/>
                    <a:gd name="connsiteY0" fmla="*/ 739744 h 739744"/>
                    <a:gd name="connsiteX1" fmla="*/ 273375 w 563622"/>
                    <a:gd name="connsiteY1" fmla="*/ 602584 h 739744"/>
                    <a:gd name="connsiteX2" fmla="*/ 75255 w 563622"/>
                    <a:gd name="connsiteY2" fmla="*/ 335884 h 739744"/>
                    <a:gd name="connsiteX3" fmla="*/ 25725 w 563622"/>
                    <a:gd name="connsiteY3" fmla="*/ 114904 h 739744"/>
                    <a:gd name="connsiteX4" fmla="*/ 463875 w 563622"/>
                    <a:gd name="connsiteY4" fmla="*/ 604 h 739744"/>
                    <a:gd name="connsiteX5" fmla="*/ 547695 w 563622"/>
                    <a:gd name="connsiteY5" fmla="*/ 160624 h 739744"/>
                    <a:gd name="connsiteX6" fmla="*/ 555315 w 563622"/>
                    <a:gd name="connsiteY6" fmla="*/ 412084 h 739744"/>
                    <a:gd name="connsiteX7" fmla="*/ 456255 w 563622"/>
                    <a:gd name="connsiteY7" fmla="*/ 594964 h 739744"/>
                    <a:gd name="connsiteX8" fmla="*/ 380055 w 563622"/>
                    <a:gd name="connsiteY8" fmla="*/ 739744 h 739744"/>
                    <a:gd name="connsiteX0" fmla="*/ 371225 w 561771"/>
                    <a:gd name="connsiteY0" fmla="*/ 827070 h 827070"/>
                    <a:gd name="connsiteX1" fmla="*/ 264545 w 561771"/>
                    <a:gd name="connsiteY1" fmla="*/ 689910 h 827070"/>
                    <a:gd name="connsiteX2" fmla="*/ 66425 w 561771"/>
                    <a:gd name="connsiteY2" fmla="*/ 423210 h 827070"/>
                    <a:gd name="connsiteX3" fmla="*/ 16895 w 561771"/>
                    <a:gd name="connsiteY3" fmla="*/ 202230 h 827070"/>
                    <a:gd name="connsiteX4" fmla="*/ 333125 w 561771"/>
                    <a:gd name="connsiteY4" fmla="*/ 300 h 827070"/>
                    <a:gd name="connsiteX5" fmla="*/ 538865 w 561771"/>
                    <a:gd name="connsiteY5" fmla="*/ 247950 h 827070"/>
                    <a:gd name="connsiteX6" fmla="*/ 546485 w 561771"/>
                    <a:gd name="connsiteY6" fmla="*/ 499410 h 827070"/>
                    <a:gd name="connsiteX7" fmla="*/ 447425 w 561771"/>
                    <a:gd name="connsiteY7" fmla="*/ 682290 h 827070"/>
                    <a:gd name="connsiteX8" fmla="*/ 371225 w 561771"/>
                    <a:gd name="connsiteY8" fmla="*/ 827070 h 827070"/>
                    <a:gd name="connsiteX0" fmla="*/ 338884 w 529430"/>
                    <a:gd name="connsiteY0" fmla="*/ 834041 h 834041"/>
                    <a:gd name="connsiteX1" fmla="*/ 232204 w 529430"/>
                    <a:gd name="connsiteY1" fmla="*/ 696881 h 834041"/>
                    <a:gd name="connsiteX2" fmla="*/ 34084 w 529430"/>
                    <a:gd name="connsiteY2" fmla="*/ 430181 h 834041"/>
                    <a:gd name="connsiteX3" fmla="*/ 26464 w 529430"/>
                    <a:gd name="connsiteY3" fmla="*/ 98711 h 834041"/>
                    <a:gd name="connsiteX4" fmla="*/ 300784 w 529430"/>
                    <a:gd name="connsiteY4" fmla="*/ 7271 h 834041"/>
                    <a:gd name="connsiteX5" fmla="*/ 506524 w 529430"/>
                    <a:gd name="connsiteY5" fmla="*/ 254921 h 834041"/>
                    <a:gd name="connsiteX6" fmla="*/ 514144 w 529430"/>
                    <a:gd name="connsiteY6" fmla="*/ 506381 h 834041"/>
                    <a:gd name="connsiteX7" fmla="*/ 415084 w 529430"/>
                    <a:gd name="connsiteY7" fmla="*/ 689261 h 834041"/>
                    <a:gd name="connsiteX8" fmla="*/ 338884 w 529430"/>
                    <a:gd name="connsiteY8" fmla="*/ 834041 h 834041"/>
                    <a:gd name="connsiteX0" fmla="*/ 343286 w 533832"/>
                    <a:gd name="connsiteY0" fmla="*/ 834041 h 834041"/>
                    <a:gd name="connsiteX1" fmla="*/ 236606 w 533832"/>
                    <a:gd name="connsiteY1" fmla="*/ 696881 h 834041"/>
                    <a:gd name="connsiteX2" fmla="*/ 38486 w 533832"/>
                    <a:gd name="connsiteY2" fmla="*/ 430181 h 834041"/>
                    <a:gd name="connsiteX3" fmla="*/ 30866 w 533832"/>
                    <a:gd name="connsiteY3" fmla="*/ 98711 h 834041"/>
                    <a:gd name="connsiteX4" fmla="*/ 305186 w 533832"/>
                    <a:gd name="connsiteY4" fmla="*/ 7271 h 834041"/>
                    <a:gd name="connsiteX5" fmla="*/ 510926 w 533832"/>
                    <a:gd name="connsiteY5" fmla="*/ 254921 h 834041"/>
                    <a:gd name="connsiteX6" fmla="*/ 518546 w 533832"/>
                    <a:gd name="connsiteY6" fmla="*/ 506381 h 834041"/>
                    <a:gd name="connsiteX7" fmla="*/ 419486 w 533832"/>
                    <a:gd name="connsiteY7" fmla="*/ 689261 h 834041"/>
                    <a:gd name="connsiteX8" fmla="*/ 343286 w 533832"/>
                    <a:gd name="connsiteY8" fmla="*/ 834041 h 834041"/>
                    <a:gd name="connsiteX0" fmla="*/ 340165 w 530711"/>
                    <a:gd name="connsiteY0" fmla="*/ 832676 h 832676"/>
                    <a:gd name="connsiteX1" fmla="*/ 233485 w 530711"/>
                    <a:gd name="connsiteY1" fmla="*/ 695516 h 832676"/>
                    <a:gd name="connsiteX2" fmla="*/ 35365 w 530711"/>
                    <a:gd name="connsiteY2" fmla="*/ 428816 h 832676"/>
                    <a:gd name="connsiteX3" fmla="*/ 25840 w 530711"/>
                    <a:gd name="connsiteY3" fmla="*/ 106871 h 832676"/>
                    <a:gd name="connsiteX4" fmla="*/ 302065 w 530711"/>
                    <a:gd name="connsiteY4" fmla="*/ 5906 h 832676"/>
                    <a:gd name="connsiteX5" fmla="*/ 507805 w 530711"/>
                    <a:gd name="connsiteY5" fmla="*/ 253556 h 832676"/>
                    <a:gd name="connsiteX6" fmla="*/ 515425 w 530711"/>
                    <a:gd name="connsiteY6" fmla="*/ 505016 h 832676"/>
                    <a:gd name="connsiteX7" fmla="*/ 416365 w 530711"/>
                    <a:gd name="connsiteY7" fmla="*/ 687896 h 832676"/>
                    <a:gd name="connsiteX8" fmla="*/ 340165 w 530711"/>
                    <a:gd name="connsiteY8" fmla="*/ 832676 h 832676"/>
                    <a:gd name="connsiteX0" fmla="*/ 340165 w 530711"/>
                    <a:gd name="connsiteY0" fmla="*/ 839753 h 839753"/>
                    <a:gd name="connsiteX1" fmla="*/ 233485 w 530711"/>
                    <a:gd name="connsiteY1" fmla="*/ 702593 h 839753"/>
                    <a:gd name="connsiteX2" fmla="*/ 35365 w 530711"/>
                    <a:gd name="connsiteY2" fmla="*/ 435893 h 839753"/>
                    <a:gd name="connsiteX3" fmla="*/ 25840 w 530711"/>
                    <a:gd name="connsiteY3" fmla="*/ 113948 h 839753"/>
                    <a:gd name="connsiteX4" fmla="*/ 302065 w 530711"/>
                    <a:gd name="connsiteY4" fmla="*/ 12983 h 839753"/>
                    <a:gd name="connsiteX5" fmla="*/ 507805 w 530711"/>
                    <a:gd name="connsiteY5" fmla="*/ 260633 h 839753"/>
                    <a:gd name="connsiteX6" fmla="*/ 515425 w 530711"/>
                    <a:gd name="connsiteY6" fmla="*/ 512093 h 839753"/>
                    <a:gd name="connsiteX7" fmla="*/ 416365 w 530711"/>
                    <a:gd name="connsiteY7" fmla="*/ 694973 h 839753"/>
                    <a:gd name="connsiteX8" fmla="*/ 340165 w 530711"/>
                    <a:gd name="connsiteY8" fmla="*/ 839753 h 839753"/>
                    <a:gd name="connsiteX0" fmla="*/ 340165 w 530711"/>
                    <a:gd name="connsiteY0" fmla="*/ 834704 h 834704"/>
                    <a:gd name="connsiteX1" fmla="*/ 233485 w 530711"/>
                    <a:gd name="connsiteY1" fmla="*/ 697544 h 834704"/>
                    <a:gd name="connsiteX2" fmla="*/ 35365 w 530711"/>
                    <a:gd name="connsiteY2" fmla="*/ 430844 h 834704"/>
                    <a:gd name="connsiteX3" fmla="*/ 25840 w 530711"/>
                    <a:gd name="connsiteY3" fmla="*/ 108899 h 834704"/>
                    <a:gd name="connsiteX4" fmla="*/ 302065 w 530711"/>
                    <a:gd name="connsiteY4" fmla="*/ 7934 h 834704"/>
                    <a:gd name="connsiteX5" fmla="*/ 507805 w 530711"/>
                    <a:gd name="connsiteY5" fmla="*/ 255584 h 834704"/>
                    <a:gd name="connsiteX6" fmla="*/ 515425 w 530711"/>
                    <a:gd name="connsiteY6" fmla="*/ 507044 h 834704"/>
                    <a:gd name="connsiteX7" fmla="*/ 416365 w 530711"/>
                    <a:gd name="connsiteY7" fmla="*/ 689924 h 834704"/>
                    <a:gd name="connsiteX8" fmla="*/ 340165 w 530711"/>
                    <a:gd name="connsiteY8" fmla="*/ 834704 h 834704"/>
                    <a:gd name="connsiteX0" fmla="*/ 340165 w 530711"/>
                    <a:gd name="connsiteY0" fmla="*/ 830575 h 830575"/>
                    <a:gd name="connsiteX1" fmla="*/ 233485 w 530711"/>
                    <a:gd name="connsiteY1" fmla="*/ 693415 h 830575"/>
                    <a:gd name="connsiteX2" fmla="*/ 35365 w 530711"/>
                    <a:gd name="connsiteY2" fmla="*/ 426715 h 830575"/>
                    <a:gd name="connsiteX3" fmla="*/ 25840 w 530711"/>
                    <a:gd name="connsiteY3" fmla="*/ 104770 h 830575"/>
                    <a:gd name="connsiteX4" fmla="*/ 302065 w 530711"/>
                    <a:gd name="connsiteY4" fmla="*/ 3805 h 830575"/>
                    <a:gd name="connsiteX5" fmla="*/ 507805 w 530711"/>
                    <a:gd name="connsiteY5" fmla="*/ 213355 h 830575"/>
                    <a:gd name="connsiteX6" fmla="*/ 515425 w 530711"/>
                    <a:gd name="connsiteY6" fmla="*/ 502915 h 830575"/>
                    <a:gd name="connsiteX7" fmla="*/ 416365 w 530711"/>
                    <a:gd name="connsiteY7" fmla="*/ 685795 h 830575"/>
                    <a:gd name="connsiteX8" fmla="*/ 340165 w 530711"/>
                    <a:gd name="connsiteY8" fmla="*/ 830575 h 830575"/>
                    <a:gd name="connsiteX0" fmla="*/ 340165 w 523953"/>
                    <a:gd name="connsiteY0" fmla="*/ 830575 h 830575"/>
                    <a:gd name="connsiteX1" fmla="*/ 233485 w 523953"/>
                    <a:gd name="connsiteY1" fmla="*/ 693415 h 830575"/>
                    <a:gd name="connsiteX2" fmla="*/ 35365 w 523953"/>
                    <a:gd name="connsiteY2" fmla="*/ 426715 h 830575"/>
                    <a:gd name="connsiteX3" fmla="*/ 25840 w 523953"/>
                    <a:gd name="connsiteY3" fmla="*/ 104770 h 830575"/>
                    <a:gd name="connsiteX4" fmla="*/ 302065 w 523953"/>
                    <a:gd name="connsiteY4" fmla="*/ 3805 h 830575"/>
                    <a:gd name="connsiteX5" fmla="*/ 507805 w 523953"/>
                    <a:gd name="connsiteY5" fmla="*/ 213355 h 830575"/>
                    <a:gd name="connsiteX6" fmla="*/ 500185 w 523953"/>
                    <a:gd name="connsiteY6" fmla="*/ 451480 h 830575"/>
                    <a:gd name="connsiteX7" fmla="*/ 416365 w 523953"/>
                    <a:gd name="connsiteY7" fmla="*/ 685795 h 830575"/>
                    <a:gd name="connsiteX8" fmla="*/ 340165 w 523953"/>
                    <a:gd name="connsiteY8" fmla="*/ 830575 h 830575"/>
                    <a:gd name="connsiteX0" fmla="*/ 340165 w 533933"/>
                    <a:gd name="connsiteY0" fmla="*/ 830575 h 830575"/>
                    <a:gd name="connsiteX1" fmla="*/ 233485 w 533933"/>
                    <a:gd name="connsiteY1" fmla="*/ 693415 h 830575"/>
                    <a:gd name="connsiteX2" fmla="*/ 35365 w 533933"/>
                    <a:gd name="connsiteY2" fmla="*/ 426715 h 830575"/>
                    <a:gd name="connsiteX3" fmla="*/ 25840 w 533933"/>
                    <a:gd name="connsiteY3" fmla="*/ 104770 h 830575"/>
                    <a:gd name="connsiteX4" fmla="*/ 302065 w 533933"/>
                    <a:gd name="connsiteY4" fmla="*/ 3805 h 830575"/>
                    <a:gd name="connsiteX5" fmla="*/ 507805 w 533933"/>
                    <a:gd name="connsiteY5" fmla="*/ 213355 h 830575"/>
                    <a:gd name="connsiteX6" fmla="*/ 521140 w 533933"/>
                    <a:gd name="connsiteY6" fmla="*/ 457195 h 830575"/>
                    <a:gd name="connsiteX7" fmla="*/ 416365 w 533933"/>
                    <a:gd name="connsiteY7" fmla="*/ 685795 h 830575"/>
                    <a:gd name="connsiteX8" fmla="*/ 340165 w 533933"/>
                    <a:gd name="connsiteY8" fmla="*/ 830575 h 830575"/>
                    <a:gd name="connsiteX0" fmla="*/ 340165 w 533933"/>
                    <a:gd name="connsiteY0" fmla="*/ 830575 h 830575"/>
                    <a:gd name="connsiteX1" fmla="*/ 233485 w 533933"/>
                    <a:gd name="connsiteY1" fmla="*/ 693415 h 830575"/>
                    <a:gd name="connsiteX2" fmla="*/ 35365 w 533933"/>
                    <a:gd name="connsiteY2" fmla="*/ 426715 h 830575"/>
                    <a:gd name="connsiteX3" fmla="*/ 25840 w 533933"/>
                    <a:gd name="connsiteY3" fmla="*/ 104770 h 830575"/>
                    <a:gd name="connsiteX4" fmla="*/ 302065 w 533933"/>
                    <a:gd name="connsiteY4" fmla="*/ 3805 h 830575"/>
                    <a:gd name="connsiteX5" fmla="*/ 507805 w 533933"/>
                    <a:gd name="connsiteY5" fmla="*/ 213355 h 830575"/>
                    <a:gd name="connsiteX6" fmla="*/ 521140 w 533933"/>
                    <a:gd name="connsiteY6" fmla="*/ 457195 h 830575"/>
                    <a:gd name="connsiteX7" fmla="*/ 431605 w 533933"/>
                    <a:gd name="connsiteY7" fmla="*/ 699130 h 830575"/>
                    <a:gd name="connsiteX8" fmla="*/ 340165 w 533933"/>
                    <a:gd name="connsiteY8" fmla="*/ 830575 h 830575"/>
                    <a:gd name="connsiteX0" fmla="*/ 364930 w 533933"/>
                    <a:gd name="connsiteY0" fmla="*/ 880105 h 880105"/>
                    <a:gd name="connsiteX1" fmla="*/ 233485 w 533933"/>
                    <a:gd name="connsiteY1" fmla="*/ 693415 h 880105"/>
                    <a:gd name="connsiteX2" fmla="*/ 35365 w 533933"/>
                    <a:gd name="connsiteY2" fmla="*/ 426715 h 880105"/>
                    <a:gd name="connsiteX3" fmla="*/ 25840 w 533933"/>
                    <a:gd name="connsiteY3" fmla="*/ 104770 h 880105"/>
                    <a:gd name="connsiteX4" fmla="*/ 302065 w 533933"/>
                    <a:gd name="connsiteY4" fmla="*/ 3805 h 880105"/>
                    <a:gd name="connsiteX5" fmla="*/ 507805 w 533933"/>
                    <a:gd name="connsiteY5" fmla="*/ 213355 h 880105"/>
                    <a:gd name="connsiteX6" fmla="*/ 521140 w 533933"/>
                    <a:gd name="connsiteY6" fmla="*/ 457195 h 880105"/>
                    <a:gd name="connsiteX7" fmla="*/ 431605 w 533933"/>
                    <a:gd name="connsiteY7" fmla="*/ 699130 h 880105"/>
                    <a:gd name="connsiteX8" fmla="*/ 364930 w 533933"/>
                    <a:gd name="connsiteY8" fmla="*/ 880105 h 880105"/>
                    <a:gd name="connsiteX0" fmla="*/ 364930 w 533933"/>
                    <a:gd name="connsiteY0" fmla="*/ 880105 h 880105"/>
                    <a:gd name="connsiteX1" fmla="*/ 233485 w 533933"/>
                    <a:gd name="connsiteY1" fmla="*/ 693415 h 880105"/>
                    <a:gd name="connsiteX2" fmla="*/ 35365 w 533933"/>
                    <a:gd name="connsiteY2" fmla="*/ 426715 h 880105"/>
                    <a:gd name="connsiteX3" fmla="*/ 25840 w 533933"/>
                    <a:gd name="connsiteY3" fmla="*/ 104770 h 880105"/>
                    <a:gd name="connsiteX4" fmla="*/ 302065 w 533933"/>
                    <a:gd name="connsiteY4" fmla="*/ 3805 h 880105"/>
                    <a:gd name="connsiteX5" fmla="*/ 507805 w 533933"/>
                    <a:gd name="connsiteY5" fmla="*/ 213355 h 880105"/>
                    <a:gd name="connsiteX6" fmla="*/ 521140 w 533933"/>
                    <a:gd name="connsiteY6" fmla="*/ 457195 h 880105"/>
                    <a:gd name="connsiteX7" fmla="*/ 431605 w 533933"/>
                    <a:gd name="connsiteY7" fmla="*/ 693415 h 880105"/>
                    <a:gd name="connsiteX8" fmla="*/ 364930 w 533933"/>
                    <a:gd name="connsiteY8" fmla="*/ 880105 h 880105"/>
                    <a:gd name="connsiteX0" fmla="*/ 364930 w 533933"/>
                    <a:gd name="connsiteY0" fmla="*/ 880105 h 880105"/>
                    <a:gd name="connsiteX1" fmla="*/ 233485 w 533933"/>
                    <a:gd name="connsiteY1" fmla="*/ 693415 h 880105"/>
                    <a:gd name="connsiteX2" fmla="*/ 35365 w 533933"/>
                    <a:gd name="connsiteY2" fmla="*/ 426715 h 880105"/>
                    <a:gd name="connsiteX3" fmla="*/ 25840 w 533933"/>
                    <a:gd name="connsiteY3" fmla="*/ 104770 h 880105"/>
                    <a:gd name="connsiteX4" fmla="*/ 302065 w 533933"/>
                    <a:gd name="connsiteY4" fmla="*/ 3805 h 880105"/>
                    <a:gd name="connsiteX5" fmla="*/ 507805 w 533933"/>
                    <a:gd name="connsiteY5" fmla="*/ 213355 h 880105"/>
                    <a:gd name="connsiteX6" fmla="*/ 521140 w 533933"/>
                    <a:gd name="connsiteY6" fmla="*/ 457195 h 880105"/>
                    <a:gd name="connsiteX7" fmla="*/ 431605 w 533933"/>
                    <a:gd name="connsiteY7" fmla="*/ 693415 h 880105"/>
                    <a:gd name="connsiteX8" fmla="*/ 364930 w 533933"/>
                    <a:gd name="connsiteY8" fmla="*/ 880105 h 880105"/>
                    <a:gd name="connsiteX0" fmla="*/ 364930 w 537555"/>
                    <a:gd name="connsiteY0" fmla="*/ 880105 h 880105"/>
                    <a:gd name="connsiteX1" fmla="*/ 233485 w 537555"/>
                    <a:gd name="connsiteY1" fmla="*/ 693415 h 880105"/>
                    <a:gd name="connsiteX2" fmla="*/ 35365 w 537555"/>
                    <a:gd name="connsiteY2" fmla="*/ 426715 h 880105"/>
                    <a:gd name="connsiteX3" fmla="*/ 25840 w 537555"/>
                    <a:gd name="connsiteY3" fmla="*/ 104770 h 880105"/>
                    <a:gd name="connsiteX4" fmla="*/ 302065 w 537555"/>
                    <a:gd name="connsiteY4" fmla="*/ 3805 h 880105"/>
                    <a:gd name="connsiteX5" fmla="*/ 507805 w 537555"/>
                    <a:gd name="connsiteY5" fmla="*/ 213355 h 880105"/>
                    <a:gd name="connsiteX6" fmla="*/ 526855 w 537555"/>
                    <a:gd name="connsiteY6" fmla="*/ 417190 h 880105"/>
                    <a:gd name="connsiteX7" fmla="*/ 431605 w 537555"/>
                    <a:gd name="connsiteY7" fmla="*/ 693415 h 880105"/>
                    <a:gd name="connsiteX8" fmla="*/ 364930 w 537555"/>
                    <a:gd name="connsiteY8" fmla="*/ 880105 h 880105"/>
                    <a:gd name="connsiteX0" fmla="*/ 364930 w 538312"/>
                    <a:gd name="connsiteY0" fmla="*/ 879047 h 879047"/>
                    <a:gd name="connsiteX1" fmla="*/ 233485 w 538312"/>
                    <a:gd name="connsiteY1" fmla="*/ 692357 h 879047"/>
                    <a:gd name="connsiteX2" fmla="*/ 35365 w 538312"/>
                    <a:gd name="connsiteY2" fmla="*/ 425657 h 879047"/>
                    <a:gd name="connsiteX3" fmla="*/ 25840 w 538312"/>
                    <a:gd name="connsiteY3" fmla="*/ 103712 h 879047"/>
                    <a:gd name="connsiteX4" fmla="*/ 302065 w 538312"/>
                    <a:gd name="connsiteY4" fmla="*/ 2747 h 879047"/>
                    <a:gd name="connsiteX5" fmla="*/ 509710 w 538312"/>
                    <a:gd name="connsiteY5" fmla="*/ 191342 h 879047"/>
                    <a:gd name="connsiteX6" fmla="*/ 526855 w 538312"/>
                    <a:gd name="connsiteY6" fmla="*/ 416132 h 879047"/>
                    <a:gd name="connsiteX7" fmla="*/ 431605 w 538312"/>
                    <a:gd name="connsiteY7" fmla="*/ 692357 h 879047"/>
                    <a:gd name="connsiteX8" fmla="*/ 364930 w 538312"/>
                    <a:gd name="connsiteY8" fmla="*/ 879047 h 879047"/>
                    <a:gd name="connsiteX0" fmla="*/ 364524 w 538218"/>
                    <a:gd name="connsiteY0" fmla="*/ 884563 h 884563"/>
                    <a:gd name="connsiteX1" fmla="*/ 233079 w 538218"/>
                    <a:gd name="connsiteY1" fmla="*/ 697873 h 884563"/>
                    <a:gd name="connsiteX2" fmla="*/ 34959 w 538218"/>
                    <a:gd name="connsiteY2" fmla="*/ 431173 h 884563"/>
                    <a:gd name="connsiteX3" fmla="*/ 25434 w 538218"/>
                    <a:gd name="connsiteY3" fmla="*/ 109228 h 884563"/>
                    <a:gd name="connsiteX4" fmla="*/ 295944 w 538218"/>
                    <a:gd name="connsiteY4" fmla="*/ 2548 h 884563"/>
                    <a:gd name="connsiteX5" fmla="*/ 509304 w 538218"/>
                    <a:gd name="connsiteY5" fmla="*/ 196858 h 884563"/>
                    <a:gd name="connsiteX6" fmla="*/ 526449 w 538218"/>
                    <a:gd name="connsiteY6" fmla="*/ 421648 h 884563"/>
                    <a:gd name="connsiteX7" fmla="*/ 431199 w 538218"/>
                    <a:gd name="connsiteY7" fmla="*/ 697873 h 884563"/>
                    <a:gd name="connsiteX8" fmla="*/ 364524 w 538218"/>
                    <a:gd name="connsiteY8" fmla="*/ 884563 h 884563"/>
                    <a:gd name="connsiteX0" fmla="*/ 364524 w 538218"/>
                    <a:gd name="connsiteY0" fmla="*/ 882048 h 882048"/>
                    <a:gd name="connsiteX1" fmla="*/ 233079 w 538218"/>
                    <a:gd name="connsiteY1" fmla="*/ 695358 h 882048"/>
                    <a:gd name="connsiteX2" fmla="*/ 34959 w 538218"/>
                    <a:gd name="connsiteY2" fmla="*/ 428658 h 882048"/>
                    <a:gd name="connsiteX3" fmla="*/ 25434 w 538218"/>
                    <a:gd name="connsiteY3" fmla="*/ 106713 h 882048"/>
                    <a:gd name="connsiteX4" fmla="*/ 295944 w 538218"/>
                    <a:gd name="connsiteY4" fmla="*/ 33 h 882048"/>
                    <a:gd name="connsiteX5" fmla="*/ 509304 w 538218"/>
                    <a:gd name="connsiteY5" fmla="*/ 194343 h 882048"/>
                    <a:gd name="connsiteX6" fmla="*/ 526449 w 538218"/>
                    <a:gd name="connsiteY6" fmla="*/ 419133 h 882048"/>
                    <a:gd name="connsiteX7" fmla="*/ 431199 w 538218"/>
                    <a:gd name="connsiteY7" fmla="*/ 695358 h 882048"/>
                    <a:gd name="connsiteX8" fmla="*/ 364524 w 538218"/>
                    <a:gd name="connsiteY8" fmla="*/ 882048 h 882048"/>
                    <a:gd name="connsiteX0" fmla="*/ 364524 w 538218"/>
                    <a:gd name="connsiteY0" fmla="*/ 882765 h 882765"/>
                    <a:gd name="connsiteX1" fmla="*/ 233079 w 538218"/>
                    <a:gd name="connsiteY1" fmla="*/ 696075 h 882765"/>
                    <a:gd name="connsiteX2" fmla="*/ 34959 w 538218"/>
                    <a:gd name="connsiteY2" fmla="*/ 429375 h 882765"/>
                    <a:gd name="connsiteX3" fmla="*/ 25434 w 538218"/>
                    <a:gd name="connsiteY3" fmla="*/ 107430 h 882765"/>
                    <a:gd name="connsiteX4" fmla="*/ 295944 w 538218"/>
                    <a:gd name="connsiteY4" fmla="*/ 750 h 882765"/>
                    <a:gd name="connsiteX5" fmla="*/ 509304 w 538218"/>
                    <a:gd name="connsiteY5" fmla="*/ 195060 h 882765"/>
                    <a:gd name="connsiteX6" fmla="*/ 526449 w 538218"/>
                    <a:gd name="connsiteY6" fmla="*/ 419850 h 882765"/>
                    <a:gd name="connsiteX7" fmla="*/ 431199 w 538218"/>
                    <a:gd name="connsiteY7" fmla="*/ 696075 h 882765"/>
                    <a:gd name="connsiteX8" fmla="*/ 364524 w 538218"/>
                    <a:gd name="connsiteY8" fmla="*/ 882765 h 882765"/>
                    <a:gd name="connsiteX0" fmla="*/ 364524 w 538218"/>
                    <a:gd name="connsiteY0" fmla="*/ 884054 h 884054"/>
                    <a:gd name="connsiteX1" fmla="*/ 233079 w 538218"/>
                    <a:gd name="connsiteY1" fmla="*/ 697364 h 884054"/>
                    <a:gd name="connsiteX2" fmla="*/ 34959 w 538218"/>
                    <a:gd name="connsiteY2" fmla="*/ 430664 h 884054"/>
                    <a:gd name="connsiteX3" fmla="*/ 25434 w 538218"/>
                    <a:gd name="connsiteY3" fmla="*/ 108719 h 884054"/>
                    <a:gd name="connsiteX4" fmla="*/ 295944 w 538218"/>
                    <a:gd name="connsiteY4" fmla="*/ 2039 h 884054"/>
                    <a:gd name="connsiteX5" fmla="*/ 509304 w 538218"/>
                    <a:gd name="connsiteY5" fmla="*/ 196349 h 884054"/>
                    <a:gd name="connsiteX6" fmla="*/ 526449 w 538218"/>
                    <a:gd name="connsiteY6" fmla="*/ 421139 h 884054"/>
                    <a:gd name="connsiteX7" fmla="*/ 431199 w 538218"/>
                    <a:gd name="connsiteY7" fmla="*/ 697364 h 884054"/>
                    <a:gd name="connsiteX8" fmla="*/ 364524 w 538218"/>
                    <a:gd name="connsiteY8" fmla="*/ 884054 h 884054"/>
                    <a:gd name="connsiteX0" fmla="*/ 365104 w 538798"/>
                    <a:gd name="connsiteY0" fmla="*/ 884054 h 884054"/>
                    <a:gd name="connsiteX1" fmla="*/ 245089 w 538798"/>
                    <a:gd name="connsiteY1" fmla="*/ 663074 h 884054"/>
                    <a:gd name="connsiteX2" fmla="*/ 35539 w 538798"/>
                    <a:gd name="connsiteY2" fmla="*/ 430664 h 884054"/>
                    <a:gd name="connsiteX3" fmla="*/ 26014 w 538798"/>
                    <a:gd name="connsiteY3" fmla="*/ 108719 h 884054"/>
                    <a:gd name="connsiteX4" fmla="*/ 296524 w 538798"/>
                    <a:gd name="connsiteY4" fmla="*/ 2039 h 884054"/>
                    <a:gd name="connsiteX5" fmla="*/ 509884 w 538798"/>
                    <a:gd name="connsiteY5" fmla="*/ 196349 h 884054"/>
                    <a:gd name="connsiteX6" fmla="*/ 527029 w 538798"/>
                    <a:gd name="connsiteY6" fmla="*/ 421139 h 884054"/>
                    <a:gd name="connsiteX7" fmla="*/ 431779 w 538798"/>
                    <a:gd name="connsiteY7" fmla="*/ 697364 h 884054"/>
                    <a:gd name="connsiteX8" fmla="*/ 365104 w 538798"/>
                    <a:gd name="connsiteY8" fmla="*/ 884054 h 884054"/>
                    <a:gd name="connsiteX0" fmla="*/ 365104 w 538798"/>
                    <a:gd name="connsiteY0" fmla="*/ 884054 h 884054"/>
                    <a:gd name="connsiteX1" fmla="*/ 245089 w 538798"/>
                    <a:gd name="connsiteY1" fmla="*/ 663074 h 884054"/>
                    <a:gd name="connsiteX2" fmla="*/ 35539 w 538798"/>
                    <a:gd name="connsiteY2" fmla="*/ 430664 h 884054"/>
                    <a:gd name="connsiteX3" fmla="*/ 26014 w 538798"/>
                    <a:gd name="connsiteY3" fmla="*/ 108719 h 884054"/>
                    <a:gd name="connsiteX4" fmla="*/ 296524 w 538798"/>
                    <a:gd name="connsiteY4" fmla="*/ 2039 h 884054"/>
                    <a:gd name="connsiteX5" fmla="*/ 509884 w 538798"/>
                    <a:gd name="connsiteY5" fmla="*/ 196349 h 884054"/>
                    <a:gd name="connsiteX6" fmla="*/ 527029 w 538798"/>
                    <a:gd name="connsiteY6" fmla="*/ 421139 h 884054"/>
                    <a:gd name="connsiteX7" fmla="*/ 431779 w 538798"/>
                    <a:gd name="connsiteY7" fmla="*/ 697364 h 884054"/>
                    <a:gd name="connsiteX8" fmla="*/ 365104 w 538798"/>
                    <a:gd name="connsiteY8" fmla="*/ 884054 h 884054"/>
                    <a:gd name="connsiteX0" fmla="*/ 366920 w 540614"/>
                    <a:gd name="connsiteY0" fmla="*/ 884054 h 884054"/>
                    <a:gd name="connsiteX1" fmla="*/ 246905 w 540614"/>
                    <a:gd name="connsiteY1" fmla="*/ 663074 h 884054"/>
                    <a:gd name="connsiteX2" fmla="*/ 37355 w 540614"/>
                    <a:gd name="connsiteY2" fmla="*/ 430664 h 884054"/>
                    <a:gd name="connsiteX3" fmla="*/ 27830 w 540614"/>
                    <a:gd name="connsiteY3" fmla="*/ 108719 h 884054"/>
                    <a:gd name="connsiteX4" fmla="*/ 298340 w 540614"/>
                    <a:gd name="connsiteY4" fmla="*/ 2039 h 884054"/>
                    <a:gd name="connsiteX5" fmla="*/ 511700 w 540614"/>
                    <a:gd name="connsiteY5" fmla="*/ 196349 h 884054"/>
                    <a:gd name="connsiteX6" fmla="*/ 528845 w 540614"/>
                    <a:gd name="connsiteY6" fmla="*/ 421139 h 884054"/>
                    <a:gd name="connsiteX7" fmla="*/ 433595 w 540614"/>
                    <a:gd name="connsiteY7" fmla="*/ 697364 h 884054"/>
                    <a:gd name="connsiteX8" fmla="*/ 366920 w 540614"/>
                    <a:gd name="connsiteY8" fmla="*/ 884054 h 884054"/>
                    <a:gd name="connsiteX0" fmla="*/ 375052 w 548746"/>
                    <a:gd name="connsiteY0" fmla="*/ 884054 h 884054"/>
                    <a:gd name="connsiteX1" fmla="*/ 255037 w 548746"/>
                    <a:gd name="connsiteY1" fmla="*/ 663074 h 884054"/>
                    <a:gd name="connsiteX2" fmla="*/ 45487 w 548746"/>
                    <a:gd name="connsiteY2" fmla="*/ 430664 h 884054"/>
                    <a:gd name="connsiteX3" fmla="*/ 35962 w 548746"/>
                    <a:gd name="connsiteY3" fmla="*/ 108719 h 884054"/>
                    <a:gd name="connsiteX4" fmla="*/ 306472 w 548746"/>
                    <a:gd name="connsiteY4" fmla="*/ 2039 h 884054"/>
                    <a:gd name="connsiteX5" fmla="*/ 519832 w 548746"/>
                    <a:gd name="connsiteY5" fmla="*/ 196349 h 884054"/>
                    <a:gd name="connsiteX6" fmla="*/ 536977 w 548746"/>
                    <a:gd name="connsiteY6" fmla="*/ 421139 h 884054"/>
                    <a:gd name="connsiteX7" fmla="*/ 441727 w 548746"/>
                    <a:gd name="connsiteY7" fmla="*/ 697364 h 884054"/>
                    <a:gd name="connsiteX8" fmla="*/ 375052 w 548746"/>
                    <a:gd name="connsiteY8" fmla="*/ 884054 h 884054"/>
                    <a:gd name="connsiteX0" fmla="*/ 375052 w 548746"/>
                    <a:gd name="connsiteY0" fmla="*/ 890117 h 890117"/>
                    <a:gd name="connsiteX1" fmla="*/ 255037 w 548746"/>
                    <a:gd name="connsiteY1" fmla="*/ 669137 h 890117"/>
                    <a:gd name="connsiteX2" fmla="*/ 45487 w 548746"/>
                    <a:gd name="connsiteY2" fmla="*/ 436727 h 890117"/>
                    <a:gd name="connsiteX3" fmla="*/ 35962 w 548746"/>
                    <a:gd name="connsiteY3" fmla="*/ 114782 h 890117"/>
                    <a:gd name="connsiteX4" fmla="*/ 306472 w 548746"/>
                    <a:gd name="connsiteY4" fmla="*/ 8102 h 890117"/>
                    <a:gd name="connsiteX5" fmla="*/ 519832 w 548746"/>
                    <a:gd name="connsiteY5" fmla="*/ 202412 h 890117"/>
                    <a:gd name="connsiteX6" fmla="*/ 536977 w 548746"/>
                    <a:gd name="connsiteY6" fmla="*/ 427202 h 890117"/>
                    <a:gd name="connsiteX7" fmla="*/ 441727 w 548746"/>
                    <a:gd name="connsiteY7" fmla="*/ 703427 h 890117"/>
                    <a:gd name="connsiteX8" fmla="*/ 375052 w 548746"/>
                    <a:gd name="connsiteY8" fmla="*/ 890117 h 890117"/>
                    <a:gd name="connsiteX0" fmla="*/ 375052 w 548126"/>
                    <a:gd name="connsiteY0" fmla="*/ 890117 h 890117"/>
                    <a:gd name="connsiteX1" fmla="*/ 255037 w 548126"/>
                    <a:gd name="connsiteY1" fmla="*/ 669137 h 890117"/>
                    <a:gd name="connsiteX2" fmla="*/ 45487 w 548126"/>
                    <a:gd name="connsiteY2" fmla="*/ 436727 h 890117"/>
                    <a:gd name="connsiteX3" fmla="*/ 35962 w 548126"/>
                    <a:gd name="connsiteY3" fmla="*/ 114782 h 890117"/>
                    <a:gd name="connsiteX4" fmla="*/ 306472 w 548126"/>
                    <a:gd name="connsiteY4" fmla="*/ 8102 h 890117"/>
                    <a:gd name="connsiteX5" fmla="*/ 519832 w 548126"/>
                    <a:gd name="connsiteY5" fmla="*/ 202412 h 890117"/>
                    <a:gd name="connsiteX6" fmla="*/ 536977 w 548126"/>
                    <a:gd name="connsiteY6" fmla="*/ 427202 h 890117"/>
                    <a:gd name="connsiteX7" fmla="*/ 441727 w 548126"/>
                    <a:gd name="connsiteY7" fmla="*/ 703427 h 890117"/>
                    <a:gd name="connsiteX8" fmla="*/ 375052 w 548126"/>
                    <a:gd name="connsiteY8" fmla="*/ 890117 h 890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8126" h="890117">
                      <a:moveTo>
                        <a:pt x="375052" y="890117"/>
                      </a:moveTo>
                      <a:cubicBezTo>
                        <a:pt x="347112" y="811377"/>
                        <a:pt x="309965" y="744702"/>
                        <a:pt x="255037" y="669137"/>
                      </a:cubicBezTo>
                      <a:cubicBezTo>
                        <a:pt x="200110" y="593572"/>
                        <a:pt x="110574" y="525309"/>
                        <a:pt x="45487" y="436727"/>
                      </a:cubicBezTo>
                      <a:cubicBezTo>
                        <a:pt x="-19600" y="348145"/>
                        <a:pt x="-7535" y="186219"/>
                        <a:pt x="35962" y="114782"/>
                      </a:cubicBezTo>
                      <a:cubicBezTo>
                        <a:pt x="79459" y="43345"/>
                        <a:pt x="210587" y="-23648"/>
                        <a:pt x="306472" y="8102"/>
                      </a:cubicBezTo>
                      <a:cubicBezTo>
                        <a:pt x="402357" y="39852"/>
                        <a:pt x="483320" y="102082"/>
                        <a:pt x="519832" y="202412"/>
                      </a:cubicBezTo>
                      <a:cubicBezTo>
                        <a:pt x="556344" y="302742"/>
                        <a:pt x="552217" y="354812"/>
                        <a:pt x="536977" y="427202"/>
                      </a:cubicBezTo>
                      <a:cubicBezTo>
                        <a:pt x="521737" y="499592"/>
                        <a:pt x="472207" y="613892"/>
                        <a:pt x="441727" y="703427"/>
                      </a:cubicBezTo>
                      <a:lnTo>
                        <a:pt x="375052" y="8901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23B06DF-1CAF-7037-81B0-051777A48DCC}"/>
                    </a:ext>
                  </a:extLst>
                </p:cNvPr>
                <p:cNvSpPr/>
                <p:nvPr/>
              </p:nvSpPr>
              <p:spPr>
                <a:xfrm flipH="1">
                  <a:off x="6379044" y="2222651"/>
                  <a:ext cx="548126" cy="890117"/>
                </a:xfrm>
                <a:custGeom>
                  <a:avLst/>
                  <a:gdLst>
                    <a:gd name="connsiteX0" fmla="*/ 331872 w 516535"/>
                    <a:gd name="connsiteY0" fmla="*/ 809976 h 809976"/>
                    <a:gd name="connsiteX1" fmla="*/ 225192 w 516535"/>
                    <a:gd name="connsiteY1" fmla="*/ 672816 h 809976"/>
                    <a:gd name="connsiteX2" fmla="*/ 27072 w 516535"/>
                    <a:gd name="connsiteY2" fmla="*/ 406116 h 809976"/>
                    <a:gd name="connsiteX3" fmla="*/ 4212 w 516535"/>
                    <a:gd name="connsiteY3" fmla="*/ 207996 h 809976"/>
                    <a:gd name="connsiteX4" fmla="*/ 49932 w 516535"/>
                    <a:gd name="connsiteY4" fmla="*/ 40356 h 809976"/>
                    <a:gd name="connsiteX5" fmla="*/ 232812 w 516535"/>
                    <a:gd name="connsiteY5" fmla="*/ 2256 h 809976"/>
                    <a:gd name="connsiteX6" fmla="*/ 392832 w 516535"/>
                    <a:gd name="connsiteY6" fmla="*/ 86076 h 809976"/>
                    <a:gd name="connsiteX7" fmla="*/ 499512 w 516535"/>
                    <a:gd name="connsiteY7" fmla="*/ 230856 h 809976"/>
                    <a:gd name="connsiteX8" fmla="*/ 507132 w 516535"/>
                    <a:gd name="connsiteY8" fmla="*/ 482316 h 809976"/>
                    <a:gd name="connsiteX9" fmla="*/ 408072 w 516535"/>
                    <a:gd name="connsiteY9" fmla="*/ 665196 h 809976"/>
                    <a:gd name="connsiteX0" fmla="*/ 331872 w 516535"/>
                    <a:gd name="connsiteY0" fmla="*/ 809976 h 809976"/>
                    <a:gd name="connsiteX1" fmla="*/ 225192 w 516535"/>
                    <a:gd name="connsiteY1" fmla="*/ 672816 h 809976"/>
                    <a:gd name="connsiteX2" fmla="*/ 27072 w 516535"/>
                    <a:gd name="connsiteY2" fmla="*/ 406116 h 809976"/>
                    <a:gd name="connsiteX3" fmla="*/ 4212 w 516535"/>
                    <a:gd name="connsiteY3" fmla="*/ 207996 h 809976"/>
                    <a:gd name="connsiteX4" fmla="*/ 49932 w 516535"/>
                    <a:gd name="connsiteY4" fmla="*/ 40356 h 809976"/>
                    <a:gd name="connsiteX5" fmla="*/ 232812 w 516535"/>
                    <a:gd name="connsiteY5" fmla="*/ 2256 h 809976"/>
                    <a:gd name="connsiteX6" fmla="*/ 392832 w 516535"/>
                    <a:gd name="connsiteY6" fmla="*/ 86076 h 809976"/>
                    <a:gd name="connsiteX7" fmla="*/ 499512 w 516535"/>
                    <a:gd name="connsiteY7" fmla="*/ 230856 h 809976"/>
                    <a:gd name="connsiteX8" fmla="*/ 507132 w 516535"/>
                    <a:gd name="connsiteY8" fmla="*/ 482316 h 809976"/>
                    <a:gd name="connsiteX9" fmla="*/ 408072 w 516535"/>
                    <a:gd name="connsiteY9" fmla="*/ 665196 h 809976"/>
                    <a:gd name="connsiteX10" fmla="*/ 331872 w 516535"/>
                    <a:gd name="connsiteY10" fmla="*/ 809976 h 809976"/>
                    <a:gd name="connsiteX0" fmla="*/ 354994 w 539657"/>
                    <a:gd name="connsiteY0" fmla="*/ 809662 h 809662"/>
                    <a:gd name="connsiteX1" fmla="*/ 248314 w 539657"/>
                    <a:gd name="connsiteY1" fmla="*/ 672502 h 809662"/>
                    <a:gd name="connsiteX2" fmla="*/ 50194 w 539657"/>
                    <a:gd name="connsiteY2" fmla="*/ 405802 h 809662"/>
                    <a:gd name="connsiteX3" fmla="*/ 664 w 539657"/>
                    <a:gd name="connsiteY3" fmla="*/ 184822 h 809662"/>
                    <a:gd name="connsiteX4" fmla="*/ 73054 w 539657"/>
                    <a:gd name="connsiteY4" fmla="*/ 40042 h 809662"/>
                    <a:gd name="connsiteX5" fmla="*/ 255934 w 539657"/>
                    <a:gd name="connsiteY5" fmla="*/ 1942 h 809662"/>
                    <a:gd name="connsiteX6" fmla="*/ 415954 w 539657"/>
                    <a:gd name="connsiteY6" fmla="*/ 85762 h 809662"/>
                    <a:gd name="connsiteX7" fmla="*/ 522634 w 539657"/>
                    <a:gd name="connsiteY7" fmla="*/ 230542 h 809662"/>
                    <a:gd name="connsiteX8" fmla="*/ 530254 w 539657"/>
                    <a:gd name="connsiteY8" fmla="*/ 482002 h 809662"/>
                    <a:gd name="connsiteX9" fmla="*/ 431194 w 539657"/>
                    <a:gd name="connsiteY9" fmla="*/ 664882 h 809662"/>
                    <a:gd name="connsiteX10" fmla="*/ 354994 w 539657"/>
                    <a:gd name="connsiteY10" fmla="*/ 809662 h 809662"/>
                    <a:gd name="connsiteX0" fmla="*/ 355170 w 539833"/>
                    <a:gd name="connsiteY0" fmla="*/ 816117 h 816117"/>
                    <a:gd name="connsiteX1" fmla="*/ 248490 w 539833"/>
                    <a:gd name="connsiteY1" fmla="*/ 678957 h 816117"/>
                    <a:gd name="connsiteX2" fmla="*/ 50370 w 539833"/>
                    <a:gd name="connsiteY2" fmla="*/ 412257 h 816117"/>
                    <a:gd name="connsiteX3" fmla="*/ 840 w 539833"/>
                    <a:gd name="connsiteY3" fmla="*/ 191277 h 816117"/>
                    <a:gd name="connsiteX4" fmla="*/ 77040 w 539833"/>
                    <a:gd name="connsiteY4" fmla="*/ 23637 h 816117"/>
                    <a:gd name="connsiteX5" fmla="*/ 256110 w 539833"/>
                    <a:gd name="connsiteY5" fmla="*/ 8397 h 816117"/>
                    <a:gd name="connsiteX6" fmla="*/ 416130 w 539833"/>
                    <a:gd name="connsiteY6" fmla="*/ 92217 h 816117"/>
                    <a:gd name="connsiteX7" fmla="*/ 522810 w 539833"/>
                    <a:gd name="connsiteY7" fmla="*/ 236997 h 816117"/>
                    <a:gd name="connsiteX8" fmla="*/ 530430 w 539833"/>
                    <a:gd name="connsiteY8" fmla="*/ 488457 h 816117"/>
                    <a:gd name="connsiteX9" fmla="*/ 431370 w 539833"/>
                    <a:gd name="connsiteY9" fmla="*/ 671337 h 816117"/>
                    <a:gd name="connsiteX10" fmla="*/ 355170 w 539833"/>
                    <a:gd name="connsiteY10" fmla="*/ 816117 h 816117"/>
                    <a:gd name="connsiteX0" fmla="*/ 355170 w 539833"/>
                    <a:gd name="connsiteY0" fmla="*/ 834332 h 834332"/>
                    <a:gd name="connsiteX1" fmla="*/ 248490 w 539833"/>
                    <a:gd name="connsiteY1" fmla="*/ 697172 h 834332"/>
                    <a:gd name="connsiteX2" fmla="*/ 50370 w 539833"/>
                    <a:gd name="connsiteY2" fmla="*/ 430472 h 834332"/>
                    <a:gd name="connsiteX3" fmla="*/ 840 w 539833"/>
                    <a:gd name="connsiteY3" fmla="*/ 209492 h 834332"/>
                    <a:gd name="connsiteX4" fmla="*/ 77040 w 539833"/>
                    <a:gd name="connsiteY4" fmla="*/ 41852 h 834332"/>
                    <a:gd name="connsiteX5" fmla="*/ 282780 w 539833"/>
                    <a:gd name="connsiteY5" fmla="*/ 3752 h 834332"/>
                    <a:gd name="connsiteX6" fmla="*/ 416130 w 539833"/>
                    <a:gd name="connsiteY6" fmla="*/ 110432 h 834332"/>
                    <a:gd name="connsiteX7" fmla="*/ 522810 w 539833"/>
                    <a:gd name="connsiteY7" fmla="*/ 255212 h 834332"/>
                    <a:gd name="connsiteX8" fmla="*/ 530430 w 539833"/>
                    <a:gd name="connsiteY8" fmla="*/ 506672 h 834332"/>
                    <a:gd name="connsiteX9" fmla="*/ 431370 w 539833"/>
                    <a:gd name="connsiteY9" fmla="*/ 689552 h 834332"/>
                    <a:gd name="connsiteX10" fmla="*/ 355170 w 539833"/>
                    <a:gd name="connsiteY10" fmla="*/ 834332 h 834332"/>
                    <a:gd name="connsiteX0" fmla="*/ 355170 w 538737"/>
                    <a:gd name="connsiteY0" fmla="*/ 833326 h 833326"/>
                    <a:gd name="connsiteX1" fmla="*/ 248490 w 538737"/>
                    <a:gd name="connsiteY1" fmla="*/ 696166 h 833326"/>
                    <a:gd name="connsiteX2" fmla="*/ 50370 w 538737"/>
                    <a:gd name="connsiteY2" fmla="*/ 429466 h 833326"/>
                    <a:gd name="connsiteX3" fmla="*/ 840 w 538737"/>
                    <a:gd name="connsiteY3" fmla="*/ 208486 h 833326"/>
                    <a:gd name="connsiteX4" fmla="*/ 77040 w 538737"/>
                    <a:gd name="connsiteY4" fmla="*/ 40846 h 833326"/>
                    <a:gd name="connsiteX5" fmla="*/ 282780 w 538737"/>
                    <a:gd name="connsiteY5" fmla="*/ 2746 h 833326"/>
                    <a:gd name="connsiteX6" fmla="*/ 438990 w 538737"/>
                    <a:gd name="connsiteY6" fmla="*/ 94186 h 833326"/>
                    <a:gd name="connsiteX7" fmla="*/ 522810 w 538737"/>
                    <a:gd name="connsiteY7" fmla="*/ 254206 h 833326"/>
                    <a:gd name="connsiteX8" fmla="*/ 530430 w 538737"/>
                    <a:gd name="connsiteY8" fmla="*/ 505666 h 833326"/>
                    <a:gd name="connsiteX9" fmla="*/ 431370 w 538737"/>
                    <a:gd name="connsiteY9" fmla="*/ 688546 h 833326"/>
                    <a:gd name="connsiteX10" fmla="*/ 355170 w 538737"/>
                    <a:gd name="connsiteY10" fmla="*/ 833326 h 833326"/>
                    <a:gd name="connsiteX0" fmla="*/ 368766 w 552333"/>
                    <a:gd name="connsiteY0" fmla="*/ 833851 h 833851"/>
                    <a:gd name="connsiteX1" fmla="*/ 262086 w 552333"/>
                    <a:gd name="connsiteY1" fmla="*/ 696691 h 833851"/>
                    <a:gd name="connsiteX2" fmla="*/ 63966 w 552333"/>
                    <a:gd name="connsiteY2" fmla="*/ 429991 h 833851"/>
                    <a:gd name="connsiteX3" fmla="*/ 14436 w 552333"/>
                    <a:gd name="connsiteY3" fmla="*/ 209011 h 833851"/>
                    <a:gd name="connsiteX4" fmla="*/ 296376 w 552333"/>
                    <a:gd name="connsiteY4" fmla="*/ 3271 h 833851"/>
                    <a:gd name="connsiteX5" fmla="*/ 452586 w 552333"/>
                    <a:gd name="connsiteY5" fmla="*/ 94711 h 833851"/>
                    <a:gd name="connsiteX6" fmla="*/ 536406 w 552333"/>
                    <a:gd name="connsiteY6" fmla="*/ 254731 h 833851"/>
                    <a:gd name="connsiteX7" fmla="*/ 544026 w 552333"/>
                    <a:gd name="connsiteY7" fmla="*/ 506191 h 833851"/>
                    <a:gd name="connsiteX8" fmla="*/ 444966 w 552333"/>
                    <a:gd name="connsiteY8" fmla="*/ 689071 h 833851"/>
                    <a:gd name="connsiteX9" fmla="*/ 368766 w 552333"/>
                    <a:gd name="connsiteY9" fmla="*/ 833851 h 833851"/>
                    <a:gd name="connsiteX0" fmla="*/ 380055 w 563622"/>
                    <a:gd name="connsiteY0" fmla="*/ 739744 h 739744"/>
                    <a:gd name="connsiteX1" fmla="*/ 273375 w 563622"/>
                    <a:gd name="connsiteY1" fmla="*/ 602584 h 739744"/>
                    <a:gd name="connsiteX2" fmla="*/ 75255 w 563622"/>
                    <a:gd name="connsiteY2" fmla="*/ 335884 h 739744"/>
                    <a:gd name="connsiteX3" fmla="*/ 25725 w 563622"/>
                    <a:gd name="connsiteY3" fmla="*/ 114904 h 739744"/>
                    <a:gd name="connsiteX4" fmla="*/ 463875 w 563622"/>
                    <a:gd name="connsiteY4" fmla="*/ 604 h 739744"/>
                    <a:gd name="connsiteX5" fmla="*/ 547695 w 563622"/>
                    <a:gd name="connsiteY5" fmla="*/ 160624 h 739744"/>
                    <a:gd name="connsiteX6" fmla="*/ 555315 w 563622"/>
                    <a:gd name="connsiteY6" fmla="*/ 412084 h 739744"/>
                    <a:gd name="connsiteX7" fmla="*/ 456255 w 563622"/>
                    <a:gd name="connsiteY7" fmla="*/ 594964 h 739744"/>
                    <a:gd name="connsiteX8" fmla="*/ 380055 w 563622"/>
                    <a:gd name="connsiteY8" fmla="*/ 739744 h 739744"/>
                    <a:gd name="connsiteX0" fmla="*/ 371225 w 561771"/>
                    <a:gd name="connsiteY0" fmla="*/ 827070 h 827070"/>
                    <a:gd name="connsiteX1" fmla="*/ 264545 w 561771"/>
                    <a:gd name="connsiteY1" fmla="*/ 689910 h 827070"/>
                    <a:gd name="connsiteX2" fmla="*/ 66425 w 561771"/>
                    <a:gd name="connsiteY2" fmla="*/ 423210 h 827070"/>
                    <a:gd name="connsiteX3" fmla="*/ 16895 w 561771"/>
                    <a:gd name="connsiteY3" fmla="*/ 202230 h 827070"/>
                    <a:gd name="connsiteX4" fmla="*/ 333125 w 561771"/>
                    <a:gd name="connsiteY4" fmla="*/ 300 h 827070"/>
                    <a:gd name="connsiteX5" fmla="*/ 538865 w 561771"/>
                    <a:gd name="connsiteY5" fmla="*/ 247950 h 827070"/>
                    <a:gd name="connsiteX6" fmla="*/ 546485 w 561771"/>
                    <a:gd name="connsiteY6" fmla="*/ 499410 h 827070"/>
                    <a:gd name="connsiteX7" fmla="*/ 447425 w 561771"/>
                    <a:gd name="connsiteY7" fmla="*/ 682290 h 827070"/>
                    <a:gd name="connsiteX8" fmla="*/ 371225 w 561771"/>
                    <a:gd name="connsiteY8" fmla="*/ 827070 h 827070"/>
                    <a:gd name="connsiteX0" fmla="*/ 338884 w 529430"/>
                    <a:gd name="connsiteY0" fmla="*/ 834041 h 834041"/>
                    <a:gd name="connsiteX1" fmla="*/ 232204 w 529430"/>
                    <a:gd name="connsiteY1" fmla="*/ 696881 h 834041"/>
                    <a:gd name="connsiteX2" fmla="*/ 34084 w 529430"/>
                    <a:gd name="connsiteY2" fmla="*/ 430181 h 834041"/>
                    <a:gd name="connsiteX3" fmla="*/ 26464 w 529430"/>
                    <a:gd name="connsiteY3" fmla="*/ 98711 h 834041"/>
                    <a:gd name="connsiteX4" fmla="*/ 300784 w 529430"/>
                    <a:gd name="connsiteY4" fmla="*/ 7271 h 834041"/>
                    <a:gd name="connsiteX5" fmla="*/ 506524 w 529430"/>
                    <a:gd name="connsiteY5" fmla="*/ 254921 h 834041"/>
                    <a:gd name="connsiteX6" fmla="*/ 514144 w 529430"/>
                    <a:gd name="connsiteY6" fmla="*/ 506381 h 834041"/>
                    <a:gd name="connsiteX7" fmla="*/ 415084 w 529430"/>
                    <a:gd name="connsiteY7" fmla="*/ 689261 h 834041"/>
                    <a:gd name="connsiteX8" fmla="*/ 338884 w 529430"/>
                    <a:gd name="connsiteY8" fmla="*/ 834041 h 834041"/>
                    <a:gd name="connsiteX0" fmla="*/ 343286 w 533832"/>
                    <a:gd name="connsiteY0" fmla="*/ 834041 h 834041"/>
                    <a:gd name="connsiteX1" fmla="*/ 236606 w 533832"/>
                    <a:gd name="connsiteY1" fmla="*/ 696881 h 834041"/>
                    <a:gd name="connsiteX2" fmla="*/ 38486 w 533832"/>
                    <a:gd name="connsiteY2" fmla="*/ 430181 h 834041"/>
                    <a:gd name="connsiteX3" fmla="*/ 30866 w 533832"/>
                    <a:gd name="connsiteY3" fmla="*/ 98711 h 834041"/>
                    <a:gd name="connsiteX4" fmla="*/ 305186 w 533832"/>
                    <a:gd name="connsiteY4" fmla="*/ 7271 h 834041"/>
                    <a:gd name="connsiteX5" fmla="*/ 510926 w 533832"/>
                    <a:gd name="connsiteY5" fmla="*/ 254921 h 834041"/>
                    <a:gd name="connsiteX6" fmla="*/ 518546 w 533832"/>
                    <a:gd name="connsiteY6" fmla="*/ 506381 h 834041"/>
                    <a:gd name="connsiteX7" fmla="*/ 419486 w 533832"/>
                    <a:gd name="connsiteY7" fmla="*/ 689261 h 834041"/>
                    <a:gd name="connsiteX8" fmla="*/ 343286 w 533832"/>
                    <a:gd name="connsiteY8" fmla="*/ 834041 h 834041"/>
                    <a:gd name="connsiteX0" fmla="*/ 340165 w 530711"/>
                    <a:gd name="connsiteY0" fmla="*/ 832676 h 832676"/>
                    <a:gd name="connsiteX1" fmla="*/ 233485 w 530711"/>
                    <a:gd name="connsiteY1" fmla="*/ 695516 h 832676"/>
                    <a:gd name="connsiteX2" fmla="*/ 35365 w 530711"/>
                    <a:gd name="connsiteY2" fmla="*/ 428816 h 832676"/>
                    <a:gd name="connsiteX3" fmla="*/ 25840 w 530711"/>
                    <a:gd name="connsiteY3" fmla="*/ 106871 h 832676"/>
                    <a:gd name="connsiteX4" fmla="*/ 302065 w 530711"/>
                    <a:gd name="connsiteY4" fmla="*/ 5906 h 832676"/>
                    <a:gd name="connsiteX5" fmla="*/ 507805 w 530711"/>
                    <a:gd name="connsiteY5" fmla="*/ 253556 h 832676"/>
                    <a:gd name="connsiteX6" fmla="*/ 515425 w 530711"/>
                    <a:gd name="connsiteY6" fmla="*/ 505016 h 832676"/>
                    <a:gd name="connsiteX7" fmla="*/ 416365 w 530711"/>
                    <a:gd name="connsiteY7" fmla="*/ 687896 h 832676"/>
                    <a:gd name="connsiteX8" fmla="*/ 340165 w 530711"/>
                    <a:gd name="connsiteY8" fmla="*/ 832676 h 832676"/>
                    <a:gd name="connsiteX0" fmla="*/ 340165 w 530711"/>
                    <a:gd name="connsiteY0" fmla="*/ 839753 h 839753"/>
                    <a:gd name="connsiteX1" fmla="*/ 233485 w 530711"/>
                    <a:gd name="connsiteY1" fmla="*/ 702593 h 839753"/>
                    <a:gd name="connsiteX2" fmla="*/ 35365 w 530711"/>
                    <a:gd name="connsiteY2" fmla="*/ 435893 h 839753"/>
                    <a:gd name="connsiteX3" fmla="*/ 25840 w 530711"/>
                    <a:gd name="connsiteY3" fmla="*/ 113948 h 839753"/>
                    <a:gd name="connsiteX4" fmla="*/ 302065 w 530711"/>
                    <a:gd name="connsiteY4" fmla="*/ 12983 h 839753"/>
                    <a:gd name="connsiteX5" fmla="*/ 507805 w 530711"/>
                    <a:gd name="connsiteY5" fmla="*/ 260633 h 839753"/>
                    <a:gd name="connsiteX6" fmla="*/ 515425 w 530711"/>
                    <a:gd name="connsiteY6" fmla="*/ 512093 h 839753"/>
                    <a:gd name="connsiteX7" fmla="*/ 416365 w 530711"/>
                    <a:gd name="connsiteY7" fmla="*/ 694973 h 839753"/>
                    <a:gd name="connsiteX8" fmla="*/ 340165 w 530711"/>
                    <a:gd name="connsiteY8" fmla="*/ 839753 h 839753"/>
                    <a:gd name="connsiteX0" fmla="*/ 340165 w 530711"/>
                    <a:gd name="connsiteY0" fmla="*/ 834704 h 834704"/>
                    <a:gd name="connsiteX1" fmla="*/ 233485 w 530711"/>
                    <a:gd name="connsiteY1" fmla="*/ 697544 h 834704"/>
                    <a:gd name="connsiteX2" fmla="*/ 35365 w 530711"/>
                    <a:gd name="connsiteY2" fmla="*/ 430844 h 834704"/>
                    <a:gd name="connsiteX3" fmla="*/ 25840 w 530711"/>
                    <a:gd name="connsiteY3" fmla="*/ 108899 h 834704"/>
                    <a:gd name="connsiteX4" fmla="*/ 302065 w 530711"/>
                    <a:gd name="connsiteY4" fmla="*/ 7934 h 834704"/>
                    <a:gd name="connsiteX5" fmla="*/ 507805 w 530711"/>
                    <a:gd name="connsiteY5" fmla="*/ 255584 h 834704"/>
                    <a:gd name="connsiteX6" fmla="*/ 515425 w 530711"/>
                    <a:gd name="connsiteY6" fmla="*/ 507044 h 834704"/>
                    <a:gd name="connsiteX7" fmla="*/ 416365 w 530711"/>
                    <a:gd name="connsiteY7" fmla="*/ 689924 h 834704"/>
                    <a:gd name="connsiteX8" fmla="*/ 340165 w 530711"/>
                    <a:gd name="connsiteY8" fmla="*/ 834704 h 834704"/>
                    <a:gd name="connsiteX0" fmla="*/ 340165 w 530711"/>
                    <a:gd name="connsiteY0" fmla="*/ 830575 h 830575"/>
                    <a:gd name="connsiteX1" fmla="*/ 233485 w 530711"/>
                    <a:gd name="connsiteY1" fmla="*/ 693415 h 830575"/>
                    <a:gd name="connsiteX2" fmla="*/ 35365 w 530711"/>
                    <a:gd name="connsiteY2" fmla="*/ 426715 h 830575"/>
                    <a:gd name="connsiteX3" fmla="*/ 25840 w 530711"/>
                    <a:gd name="connsiteY3" fmla="*/ 104770 h 830575"/>
                    <a:gd name="connsiteX4" fmla="*/ 302065 w 530711"/>
                    <a:gd name="connsiteY4" fmla="*/ 3805 h 830575"/>
                    <a:gd name="connsiteX5" fmla="*/ 507805 w 530711"/>
                    <a:gd name="connsiteY5" fmla="*/ 213355 h 830575"/>
                    <a:gd name="connsiteX6" fmla="*/ 515425 w 530711"/>
                    <a:gd name="connsiteY6" fmla="*/ 502915 h 830575"/>
                    <a:gd name="connsiteX7" fmla="*/ 416365 w 530711"/>
                    <a:gd name="connsiteY7" fmla="*/ 685795 h 830575"/>
                    <a:gd name="connsiteX8" fmla="*/ 340165 w 530711"/>
                    <a:gd name="connsiteY8" fmla="*/ 830575 h 830575"/>
                    <a:gd name="connsiteX0" fmla="*/ 340165 w 523953"/>
                    <a:gd name="connsiteY0" fmla="*/ 830575 h 830575"/>
                    <a:gd name="connsiteX1" fmla="*/ 233485 w 523953"/>
                    <a:gd name="connsiteY1" fmla="*/ 693415 h 830575"/>
                    <a:gd name="connsiteX2" fmla="*/ 35365 w 523953"/>
                    <a:gd name="connsiteY2" fmla="*/ 426715 h 830575"/>
                    <a:gd name="connsiteX3" fmla="*/ 25840 w 523953"/>
                    <a:gd name="connsiteY3" fmla="*/ 104770 h 830575"/>
                    <a:gd name="connsiteX4" fmla="*/ 302065 w 523953"/>
                    <a:gd name="connsiteY4" fmla="*/ 3805 h 830575"/>
                    <a:gd name="connsiteX5" fmla="*/ 507805 w 523953"/>
                    <a:gd name="connsiteY5" fmla="*/ 213355 h 830575"/>
                    <a:gd name="connsiteX6" fmla="*/ 500185 w 523953"/>
                    <a:gd name="connsiteY6" fmla="*/ 451480 h 830575"/>
                    <a:gd name="connsiteX7" fmla="*/ 416365 w 523953"/>
                    <a:gd name="connsiteY7" fmla="*/ 685795 h 830575"/>
                    <a:gd name="connsiteX8" fmla="*/ 340165 w 523953"/>
                    <a:gd name="connsiteY8" fmla="*/ 830575 h 830575"/>
                    <a:gd name="connsiteX0" fmla="*/ 340165 w 533933"/>
                    <a:gd name="connsiteY0" fmla="*/ 830575 h 830575"/>
                    <a:gd name="connsiteX1" fmla="*/ 233485 w 533933"/>
                    <a:gd name="connsiteY1" fmla="*/ 693415 h 830575"/>
                    <a:gd name="connsiteX2" fmla="*/ 35365 w 533933"/>
                    <a:gd name="connsiteY2" fmla="*/ 426715 h 830575"/>
                    <a:gd name="connsiteX3" fmla="*/ 25840 w 533933"/>
                    <a:gd name="connsiteY3" fmla="*/ 104770 h 830575"/>
                    <a:gd name="connsiteX4" fmla="*/ 302065 w 533933"/>
                    <a:gd name="connsiteY4" fmla="*/ 3805 h 830575"/>
                    <a:gd name="connsiteX5" fmla="*/ 507805 w 533933"/>
                    <a:gd name="connsiteY5" fmla="*/ 213355 h 830575"/>
                    <a:gd name="connsiteX6" fmla="*/ 521140 w 533933"/>
                    <a:gd name="connsiteY6" fmla="*/ 457195 h 830575"/>
                    <a:gd name="connsiteX7" fmla="*/ 416365 w 533933"/>
                    <a:gd name="connsiteY7" fmla="*/ 685795 h 830575"/>
                    <a:gd name="connsiteX8" fmla="*/ 340165 w 533933"/>
                    <a:gd name="connsiteY8" fmla="*/ 830575 h 830575"/>
                    <a:gd name="connsiteX0" fmla="*/ 340165 w 533933"/>
                    <a:gd name="connsiteY0" fmla="*/ 830575 h 830575"/>
                    <a:gd name="connsiteX1" fmla="*/ 233485 w 533933"/>
                    <a:gd name="connsiteY1" fmla="*/ 693415 h 830575"/>
                    <a:gd name="connsiteX2" fmla="*/ 35365 w 533933"/>
                    <a:gd name="connsiteY2" fmla="*/ 426715 h 830575"/>
                    <a:gd name="connsiteX3" fmla="*/ 25840 w 533933"/>
                    <a:gd name="connsiteY3" fmla="*/ 104770 h 830575"/>
                    <a:gd name="connsiteX4" fmla="*/ 302065 w 533933"/>
                    <a:gd name="connsiteY4" fmla="*/ 3805 h 830575"/>
                    <a:gd name="connsiteX5" fmla="*/ 507805 w 533933"/>
                    <a:gd name="connsiteY5" fmla="*/ 213355 h 830575"/>
                    <a:gd name="connsiteX6" fmla="*/ 521140 w 533933"/>
                    <a:gd name="connsiteY6" fmla="*/ 457195 h 830575"/>
                    <a:gd name="connsiteX7" fmla="*/ 431605 w 533933"/>
                    <a:gd name="connsiteY7" fmla="*/ 699130 h 830575"/>
                    <a:gd name="connsiteX8" fmla="*/ 340165 w 533933"/>
                    <a:gd name="connsiteY8" fmla="*/ 830575 h 830575"/>
                    <a:gd name="connsiteX0" fmla="*/ 364930 w 533933"/>
                    <a:gd name="connsiteY0" fmla="*/ 880105 h 880105"/>
                    <a:gd name="connsiteX1" fmla="*/ 233485 w 533933"/>
                    <a:gd name="connsiteY1" fmla="*/ 693415 h 880105"/>
                    <a:gd name="connsiteX2" fmla="*/ 35365 w 533933"/>
                    <a:gd name="connsiteY2" fmla="*/ 426715 h 880105"/>
                    <a:gd name="connsiteX3" fmla="*/ 25840 w 533933"/>
                    <a:gd name="connsiteY3" fmla="*/ 104770 h 880105"/>
                    <a:gd name="connsiteX4" fmla="*/ 302065 w 533933"/>
                    <a:gd name="connsiteY4" fmla="*/ 3805 h 880105"/>
                    <a:gd name="connsiteX5" fmla="*/ 507805 w 533933"/>
                    <a:gd name="connsiteY5" fmla="*/ 213355 h 880105"/>
                    <a:gd name="connsiteX6" fmla="*/ 521140 w 533933"/>
                    <a:gd name="connsiteY6" fmla="*/ 457195 h 880105"/>
                    <a:gd name="connsiteX7" fmla="*/ 431605 w 533933"/>
                    <a:gd name="connsiteY7" fmla="*/ 699130 h 880105"/>
                    <a:gd name="connsiteX8" fmla="*/ 364930 w 533933"/>
                    <a:gd name="connsiteY8" fmla="*/ 880105 h 880105"/>
                    <a:gd name="connsiteX0" fmla="*/ 364930 w 533933"/>
                    <a:gd name="connsiteY0" fmla="*/ 880105 h 880105"/>
                    <a:gd name="connsiteX1" fmla="*/ 233485 w 533933"/>
                    <a:gd name="connsiteY1" fmla="*/ 693415 h 880105"/>
                    <a:gd name="connsiteX2" fmla="*/ 35365 w 533933"/>
                    <a:gd name="connsiteY2" fmla="*/ 426715 h 880105"/>
                    <a:gd name="connsiteX3" fmla="*/ 25840 w 533933"/>
                    <a:gd name="connsiteY3" fmla="*/ 104770 h 880105"/>
                    <a:gd name="connsiteX4" fmla="*/ 302065 w 533933"/>
                    <a:gd name="connsiteY4" fmla="*/ 3805 h 880105"/>
                    <a:gd name="connsiteX5" fmla="*/ 507805 w 533933"/>
                    <a:gd name="connsiteY5" fmla="*/ 213355 h 880105"/>
                    <a:gd name="connsiteX6" fmla="*/ 521140 w 533933"/>
                    <a:gd name="connsiteY6" fmla="*/ 457195 h 880105"/>
                    <a:gd name="connsiteX7" fmla="*/ 431605 w 533933"/>
                    <a:gd name="connsiteY7" fmla="*/ 693415 h 880105"/>
                    <a:gd name="connsiteX8" fmla="*/ 364930 w 533933"/>
                    <a:gd name="connsiteY8" fmla="*/ 880105 h 880105"/>
                    <a:gd name="connsiteX0" fmla="*/ 364930 w 533933"/>
                    <a:gd name="connsiteY0" fmla="*/ 880105 h 880105"/>
                    <a:gd name="connsiteX1" fmla="*/ 233485 w 533933"/>
                    <a:gd name="connsiteY1" fmla="*/ 693415 h 880105"/>
                    <a:gd name="connsiteX2" fmla="*/ 35365 w 533933"/>
                    <a:gd name="connsiteY2" fmla="*/ 426715 h 880105"/>
                    <a:gd name="connsiteX3" fmla="*/ 25840 w 533933"/>
                    <a:gd name="connsiteY3" fmla="*/ 104770 h 880105"/>
                    <a:gd name="connsiteX4" fmla="*/ 302065 w 533933"/>
                    <a:gd name="connsiteY4" fmla="*/ 3805 h 880105"/>
                    <a:gd name="connsiteX5" fmla="*/ 507805 w 533933"/>
                    <a:gd name="connsiteY5" fmla="*/ 213355 h 880105"/>
                    <a:gd name="connsiteX6" fmla="*/ 521140 w 533933"/>
                    <a:gd name="connsiteY6" fmla="*/ 457195 h 880105"/>
                    <a:gd name="connsiteX7" fmla="*/ 431605 w 533933"/>
                    <a:gd name="connsiteY7" fmla="*/ 693415 h 880105"/>
                    <a:gd name="connsiteX8" fmla="*/ 364930 w 533933"/>
                    <a:gd name="connsiteY8" fmla="*/ 880105 h 880105"/>
                    <a:gd name="connsiteX0" fmla="*/ 364930 w 537555"/>
                    <a:gd name="connsiteY0" fmla="*/ 880105 h 880105"/>
                    <a:gd name="connsiteX1" fmla="*/ 233485 w 537555"/>
                    <a:gd name="connsiteY1" fmla="*/ 693415 h 880105"/>
                    <a:gd name="connsiteX2" fmla="*/ 35365 w 537555"/>
                    <a:gd name="connsiteY2" fmla="*/ 426715 h 880105"/>
                    <a:gd name="connsiteX3" fmla="*/ 25840 w 537555"/>
                    <a:gd name="connsiteY3" fmla="*/ 104770 h 880105"/>
                    <a:gd name="connsiteX4" fmla="*/ 302065 w 537555"/>
                    <a:gd name="connsiteY4" fmla="*/ 3805 h 880105"/>
                    <a:gd name="connsiteX5" fmla="*/ 507805 w 537555"/>
                    <a:gd name="connsiteY5" fmla="*/ 213355 h 880105"/>
                    <a:gd name="connsiteX6" fmla="*/ 526855 w 537555"/>
                    <a:gd name="connsiteY6" fmla="*/ 417190 h 880105"/>
                    <a:gd name="connsiteX7" fmla="*/ 431605 w 537555"/>
                    <a:gd name="connsiteY7" fmla="*/ 693415 h 880105"/>
                    <a:gd name="connsiteX8" fmla="*/ 364930 w 537555"/>
                    <a:gd name="connsiteY8" fmla="*/ 880105 h 880105"/>
                    <a:gd name="connsiteX0" fmla="*/ 364930 w 538312"/>
                    <a:gd name="connsiteY0" fmla="*/ 879047 h 879047"/>
                    <a:gd name="connsiteX1" fmla="*/ 233485 w 538312"/>
                    <a:gd name="connsiteY1" fmla="*/ 692357 h 879047"/>
                    <a:gd name="connsiteX2" fmla="*/ 35365 w 538312"/>
                    <a:gd name="connsiteY2" fmla="*/ 425657 h 879047"/>
                    <a:gd name="connsiteX3" fmla="*/ 25840 w 538312"/>
                    <a:gd name="connsiteY3" fmla="*/ 103712 h 879047"/>
                    <a:gd name="connsiteX4" fmla="*/ 302065 w 538312"/>
                    <a:gd name="connsiteY4" fmla="*/ 2747 h 879047"/>
                    <a:gd name="connsiteX5" fmla="*/ 509710 w 538312"/>
                    <a:gd name="connsiteY5" fmla="*/ 191342 h 879047"/>
                    <a:gd name="connsiteX6" fmla="*/ 526855 w 538312"/>
                    <a:gd name="connsiteY6" fmla="*/ 416132 h 879047"/>
                    <a:gd name="connsiteX7" fmla="*/ 431605 w 538312"/>
                    <a:gd name="connsiteY7" fmla="*/ 692357 h 879047"/>
                    <a:gd name="connsiteX8" fmla="*/ 364930 w 538312"/>
                    <a:gd name="connsiteY8" fmla="*/ 879047 h 879047"/>
                    <a:gd name="connsiteX0" fmla="*/ 364524 w 538218"/>
                    <a:gd name="connsiteY0" fmla="*/ 884563 h 884563"/>
                    <a:gd name="connsiteX1" fmla="*/ 233079 w 538218"/>
                    <a:gd name="connsiteY1" fmla="*/ 697873 h 884563"/>
                    <a:gd name="connsiteX2" fmla="*/ 34959 w 538218"/>
                    <a:gd name="connsiteY2" fmla="*/ 431173 h 884563"/>
                    <a:gd name="connsiteX3" fmla="*/ 25434 w 538218"/>
                    <a:gd name="connsiteY3" fmla="*/ 109228 h 884563"/>
                    <a:gd name="connsiteX4" fmla="*/ 295944 w 538218"/>
                    <a:gd name="connsiteY4" fmla="*/ 2548 h 884563"/>
                    <a:gd name="connsiteX5" fmla="*/ 509304 w 538218"/>
                    <a:gd name="connsiteY5" fmla="*/ 196858 h 884563"/>
                    <a:gd name="connsiteX6" fmla="*/ 526449 w 538218"/>
                    <a:gd name="connsiteY6" fmla="*/ 421648 h 884563"/>
                    <a:gd name="connsiteX7" fmla="*/ 431199 w 538218"/>
                    <a:gd name="connsiteY7" fmla="*/ 697873 h 884563"/>
                    <a:gd name="connsiteX8" fmla="*/ 364524 w 538218"/>
                    <a:gd name="connsiteY8" fmla="*/ 884563 h 884563"/>
                    <a:gd name="connsiteX0" fmla="*/ 364524 w 538218"/>
                    <a:gd name="connsiteY0" fmla="*/ 882048 h 882048"/>
                    <a:gd name="connsiteX1" fmla="*/ 233079 w 538218"/>
                    <a:gd name="connsiteY1" fmla="*/ 695358 h 882048"/>
                    <a:gd name="connsiteX2" fmla="*/ 34959 w 538218"/>
                    <a:gd name="connsiteY2" fmla="*/ 428658 h 882048"/>
                    <a:gd name="connsiteX3" fmla="*/ 25434 w 538218"/>
                    <a:gd name="connsiteY3" fmla="*/ 106713 h 882048"/>
                    <a:gd name="connsiteX4" fmla="*/ 295944 w 538218"/>
                    <a:gd name="connsiteY4" fmla="*/ 33 h 882048"/>
                    <a:gd name="connsiteX5" fmla="*/ 509304 w 538218"/>
                    <a:gd name="connsiteY5" fmla="*/ 194343 h 882048"/>
                    <a:gd name="connsiteX6" fmla="*/ 526449 w 538218"/>
                    <a:gd name="connsiteY6" fmla="*/ 419133 h 882048"/>
                    <a:gd name="connsiteX7" fmla="*/ 431199 w 538218"/>
                    <a:gd name="connsiteY7" fmla="*/ 695358 h 882048"/>
                    <a:gd name="connsiteX8" fmla="*/ 364524 w 538218"/>
                    <a:gd name="connsiteY8" fmla="*/ 882048 h 882048"/>
                    <a:gd name="connsiteX0" fmla="*/ 364524 w 538218"/>
                    <a:gd name="connsiteY0" fmla="*/ 882765 h 882765"/>
                    <a:gd name="connsiteX1" fmla="*/ 233079 w 538218"/>
                    <a:gd name="connsiteY1" fmla="*/ 696075 h 882765"/>
                    <a:gd name="connsiteX2" fmla="*/ 34959 w 538218"/>
                    <a:gd name="connsiteY2" fmla="*/ 429375 h 882765"/>
                    <a:gd name="connsiteX3" fmla="*/ 25434 w 538218"/>
                    <a:gd name="connsiteY3" fmla="*/ 107430 h 882765"/>
                    <a:gd name="connsiteX4" fmla="*/ 295944 w 538218"/>
                    <a:gd name="connsiteY4" fmla="*/ 750 h 882765"/>
                    <a:gd name="connsiteX5" fmla="*/ 509304 w 538218"/>
                    <a:gd name="connsiteY5" fmla="*/ 195060 h 882765"/>
                    <a:gd name="connsiteX6" fmla="*/ 526449 w 538218"/>
                    <a:gd name="connsiteY6" fmla="*/ 419850 h 882765"/>
                    <a:gd name="connsiteX7" fmla="*/ 431199 w 538218"/>
                    <a:gd name="connsiteY7" fmla="*/ 696075 h 882765"/>
                    <a:gd name="connsiteX8" fmla="*/ 364524 w 538218"/>
                    <a:gd name="connsiteY8" fmla="*/ 882765 h 882765"/>
                    <a:gd name="connsiteX0" fmla="*/ 364524 w 538218"/>
                    <a:gd name="connsiteY0" fmla="*/ 884054 h 884054"/>
                    <a:gd name="connsiteX1" fmla="*/ 233079 w 538218"/>
                    <a:gd name="connsiteY1" fmla="*/ 697364 h 884054"/>
                    <a:gd name="connsiteX2" fmla="*/ 34959 w 538218"/>
                    <a:gd name="connsiteY2" fmla="*/ 430664 h 884054"/>
                    <a:gd name="connsiteX3" fmla="*/ 25434 w 538218"/>
                    <a:gd name="connsiteY3" fmla="*/ 108719 h 884054"/>
                    <a:gd name="connsiteX4" fmla="*/ 295944 w 538218"/>
                    <a:gd name="connsiteY4" fmla="*/ 2039 h 884054"/>
                    <a:gd name="connsiteX5" fmla="*/ 509304 w 538218"/>
                    <a:gd name="connsiteY5" fmla="*/ 196349 h 884054"/>
                    <a:gd name="connsiteX6" fmla="*/ 526449 w 538218"/>
                    <a:gd name="connsiteY6" fmla="*/ 421139 h 884054"/>
                    <a:gd name="connsiteX7" fmla="*/ 431199 w 538218"/>
                    <a:gd name="connsiteY7" fmla="*/ 697364 h 884054"/>
                    <a:gd name="connsiteX8" fmla="*/ 364524 w 538218"/>
                    <a:gd name="connsiteY8" fmla="*/ 884054 h 884054"/>
                    <a:gd name="connsiteX0" fmla="*/ 365104 w 538798"/>
                    <a:gd name="connsiteY0" fmla="*/ 884054 h 884054"/>
                    <a:gd name="connsiteX1" fmla="*/ 245089 w 538798"/>
                    <a:gd name="connsiteY1" fmla="*/ 663074 h 884054"/>
                    <a:gd name="connsiteX2" fmla="*/ 35539 w 538798"/>
                    <a:gd name="connsiteY2" fmla="*/ 430664 h 884054"/>
                    <a:gd name="connsiteX3" fmla="*/ 26014 w 538798"/>
                    <a:gd name="connsiteY3" fmla="*/ 108719 h 884054"/>
                    <a:gd name="connsiteX4" fmla="*/ 296524 w 538798"/>
                    <a:gd name="connsiteY4" fmla="*/ 2039 h 884054"/>
                    <a:gd name="connsiteX5" fmla="*/ 509884 w 538798"/>
                    <a:gd name="connsiteY5" fmla="*/ 196349 h 884054"/>
                    <a:gd name="connsiteX6" fmla="*/ 527029 w 538798"/>
                    <a:gd name="connsiteY6" fmla="*/ 421139 h 884054"/>
                    <a:gd name="connsiteX7" fmla="*/ 431779 w 538798"/>
                    <a:gd name="connsiteY7" fmla="*/ 697364 h 884054"/>
                    <a:gd name="connsiteX8" fmla="*/ 365104 w 538798"/>
                    <a:gd name="connsiteY8" fmla="*/ 884054 h 884054"/>
                    <a:gd name="connsiteX0" fmla="*/ 365104 w 538798"/>
                    <a:gd name="connsiteY0" fmla="*/ 884054 h 884054"/>
                    <a:gd name="connsiteX1" fmla="*/ 245089 w 538798"/>
                    <a:gd name="connsiteY1" fmla="*/ 663074 h 884054"/>
                    <a:gd name="connsiteX2" fmla="*/ 35539 w 538798"/>
                    <a:gd name="connsiteY2" fmla="*/ 430664 h 884054"/>
                    <a:gd name="connsiteX3" fmla="*/ 26014 w 538798"/>
                    <a:gd name="connsiteY3" fmla="*/ 108719 h 884054"/>
                    <a:gd name="connsiteX4" fmla="*/ 296524 w 538798"/>
                    <a:gd name="connsiteY4" fmla="*/ 2039 h 884054"/>
                    <a:gd name="connsiteX5" fmla="*/ 509884 w 538798"/>
                    <a:gd name="connsiteY5" fmla="*/ 196349 h 884054"/>
                    <a:gd name="connsiteX6" fmla="*/ 527029 w 538798"/>
                    <a:gd name="connsiteY6" fmla="*/ 421139 h 884054"/>
                    <a:gd name="connsiteX7" fmla="*/ 431779 w 538798"/>
                    <a:gd name="connsiteY7" fmla="*/ 697364 h 884054"/>
                    <a:gd name="connsiteX8" fmla="*/ 365104 w 538798"/>
                    <a:gd name="connsiteY8" fmla="*/ 884054 h 884054"/>
                    <a:gd name="connsiteX0" fmla="*/ 366920 w 540614"/>
                    <a:gd name="connsiteY0" fmla="*/ 884054 h 884054"/>
                    <a:gd name="connsiteX1" fmla="*/ 246905 w 540614"/>
                    <a:gd name="connsiteY1" fmla="*/ 663074 h 884054"/>
                    <a:gd name="connsiteX2" fmla="*/ 37355 w 540614"/>
                    <a:gd name="connsiteY2" fmla="*/ 430664 h 884054"/>
                    <a:gd name="connsiteX3" fmla="*/ 27830 w 540614"/>
                    <a:gd name="connsiteY3" fmla="*/ 108719 h 884054"/>
                    <a:gd name="connsiteX4" fmla="*/ 298340 w 540614"/>
                    <a:gd name="connsiteY4" fmla="*/ 2039 h 884054"/>
                    <a:gd name="connsiteX5" fmla="*/ 511700 w 540614"/>
                    <a:gd name="connsiteY5" fmla="*/ 196349 h 884054"/>
                    <a:gd name="connsiteX6" fmla="*/ 528845 w 540614"/>
                    <a:gd name="connsiteY6" fmla="*/ 421139 h 884054"/>
                    <a:gd name="connsiteX7" fmla="*/ 433595 w 540614"/>
                    <a:gd name="connsiteY7" fmla="*/ 697364 h 884054"/>
                    <a:gd name="connsiteX8" fmla="*/ 366920 w 540614"/>
                    <a:gd name="connsiteY8" fmla="*/ 884054 h 884054"/>
                    <a:gd name="connsiteX0" fmla="*/ 375052 w 548746"/>
                    <a:gd name="connsiteY0" fmla="*/ 884054 h 884054"/>
                    <a:gd name="connsiteX1" fmla="*/ 255037 w 548746"/>
                    <a:gd name="connsiteY1" fmla="*/ 663074 h 884054"/>
                    <a:gd name="connsiteX2" fmla="*/ 45487 w 548746"/>
                    <a:gd name="connsiteY2" fmla="*/ 430664 h 884054"/>
                    <a:gd name="connsiteX3" fmla="*/ 35962 w 548746"/>
                    <a:gd name="connsiteY3" fmla="*/ 108719 h 884054"/>
                    <a:gd name="connsiteX4" fmla="*/ 306472 w 548746"/>
                    <a:gd name="connsiteY4" fmla="*/ 2039 h 884054"/>
                    <a:gd name="connsiteX5" fmla="*/ 519832 w 548746"/>
                    <a:gd name="connsiteY5" fmla="*/ 196349 h 884054"/>
                    <a:gd name="connsiteX6" fmla="*/ 536977 w 548746"/>
                    <a:gd name="connsiteY6" fmla="*/ 421139 h 884054"/>
                    <a:gd name="connsiteX7" fmla="*/ 441727 w 548746"/>
                    <a:gd name="connsiteY7" fmla="*/ 697364 h 884054"/>
                    <a:gd name="connsiteX8" fmla="*/ 375052 w 548746"/>
                    <a:gd name="connsiteY8" fmla="*/ 884054 h 884054"/>
                    <a:gd name="connsiteX0" fmla="*/ 375052 w 548746"/>
                    <a:gd name="connsiteY0" fmla="*/ 890117 h 890117"/>
                    <a:gd name="connsiteX1" fmla="*/ 255037 w 548746"/>
                    <a:gd name="connsiteY1" fmla="*/ 669137 h 890117"/>
                    <a:gd name="connsiteX2" fmla="*/ 45487 w 548746"/>
                    <a:gd name="connsiteY2" fmla="*/ 436727 h 890117"/>
                    <a:gd name="connsiteX3" fmla="*/ 35962 w 548746"/>
                    <a:gd name="connsiteY3" fmla="*/ 114782 h 890117"/>
                    <a:gd name="connsiteX4" fmla="*/ 306472 w 548746"/>
                    <a:gd name="connsiteY4" fmla="*/ 8102 h 890117"/>
                    <a:gd name="connsiteX5" fmla="*/ 519832 w 548746"/>
                    <a:gd name="connsiteY5" fmla="*/ 202412 h 890117"/>
                    <a:gd name="connsiteX6" fmla="*/ 536977 w 548746"/>
                    <a:gd name="connsiteY6" fmla="*/ 427202 h 890117"/>
                    <a:gd name="connsiteX7" fmla="*/ 441727 w 548746"/>
                    <a:gd name="connsiteY7" fmla="*/ 703427 h 890117"/>
                    <a:gd name="connsiteX8" fmla="*/ 375052 w 548746"/>
                    <a:gd name="connsiteY8" fmla="*/ 890117 h 890117"/>
                    <a:gd name="connsiteX0" fmla="*/ 375052 w 548126"/>
                    <a:gd name="connsiteY0" fmla="*/ 890117 h 890117"/>
                    <a:gd name="connsiteX1" fmla="*/ 255037 w 548126"/>
                    <a:gd name="connsiteY1" fmla="*/ 669137 h 890117"/>
                    <a:gd name="connsiteX2" fmla="*/ 45487 w 548126"/>
                    <a:gd name="connsiteY2" fmla="*/ 436727 h 890117"/>
                    <a:gd name="connsiteX3" fmla="*/ 35962 w 548126"/>
                    <a:gd name="connsiteY3" fmla="*/ 114782 h 890117"/>
                    <a:gd name="connsiteX4" fmla="*/ 306472 w 548126"/>
                    <a:gd name="connsiteY4" fmla="*/ 8102 h 890117"/>
                    <a:gd name="connsiteX5" fmla="*/ 519832 w 548126"/>
                    <a:gd name="connsiteY5" fmla="*/ 202412 h 890117"/>
                    <a:gd name="connsiteX6" fmla="*/ 536977 w 548126"/>
                    <a:gd name="connsiteY6" fmla="*/ 427202 h 890117"/>
                    <a:gd name="connsiteX7" fmla="*/ 441727 w 548126"/>
                    <a:gd name="connsiteY7" fmla="*/ 703427 h 890117"/>
                    <a:gd name="connsiteX8" fmla="*/ 375052 w 548126"/>
                    <a:gd name="connsiteY8" fmla="*/ 890117 h 890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8126" h="890117">
                      <a:moveTo>
                        <a:pt x="375052" y="890117"/>
                      </a:moveTo>
                      <a:cubicBezTo>
                        <a:pt x="347112" y="811377"/>
                        <a:pt x="309965" y="744702"/>
                        <a:pt x="255037" y="669137"/>
                      </a:cubicBezTo>
                      <a:cubicBezTo>
                        <a:pt x="200110" y="593572"/>
                        <a:pt x="110574" y="525309"/>
                        <a:pt x="45487" y="436727"/>
                      </a:cubicBezTo>
                      <a:cubicBezTo>
                        <a:pt x="-19600" y="348145"/>
                        <a:pt x="-7535" y="186219"/>
                        <a:pt x="35962" y="114782"/>
                      </a:cubicBezTo>
                      <a:cubicBezTo>
                        <a:pt x="79459" y="43345"/>
                        <a:pt x="210587" y="-23648"/>
                        <a:pt x="306472" y="8102"/>
                      </a:cubicBezTo>
                      <a:cubicBezTo>
                        <a:pt x="402357" y="39852"/>
                        <a:pt x="483320" y="102082"/>
                        <a:pt x="519832" y="202412"/>
                      </a:cubicBezTo>
                      <a:cubicBezTo>
                        <a:pt x="556344" y="302742"/>
                        <a:pt x="552217" y="354812"/>
                        <a:pt x="536977" y="427202"/>
                      </a:cubicBezTo>
                      <a:cubicBezTo>
                        <a:pt x="521737" y="499592"/>
                        <a:pt x="472207" y="613892"/>
                        <a:pt x="441727" y="703427"/>
                      </a:cubicBezTo>
                      <a:lnTo>
                        <a:pt x="375052" y="8901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B898F094-BDFB-D8A6-99EE-3A93DC4A7EA1}"/>
                    </a:ext>
                  </a:extLst>
                </p:cNvPr>
                <p:cNvGrpSpPr/>
                <p:nvPr/>
              </p:nvGrpSpPr>
              <p:grpSpPr>
                <a:xfrm>
                  <a:off x="6482766" y="348358"/>
                  <a:ext cx="948844" cy="906201"/>
                  <a:chOff x="6482766" y="343527"/>
                  <a:chExt cx="948844" cy="906201"/>
                </a:xfrm>
                <a:grpFill/>
              </p:grpSpPr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4A23D33D-083C-93D7-AD78-7E2FD9EB7EF2}"/>
                      </a:ext>
                    </a:extLst>
                  </p:cNvPr>
                  <p:cNvSpPr/>
                  <p:nvPr/>
                </p:nvSpPr>
                <p:spPr>
                  <a:xfrm rot="21000339" flipH="1">
                    <a:off x="6482766" y="343527"/>
                    <a:ext cx="368564" cy="906201"/>
                  </a:xfrm>
                  <a:custGeom>
                    <a:avLst/>
                    <a:gdLst>
                      <a:gd name="connsiteX0" fmla="*/ 293005 w 454676"/>
                      <a:gd name="connsiteY0" fmla="*/ 894462 h 976996"/>
                      <a:gd name="connsiteX1" fmla="*/ 254905 w 454676"/>
                      <a:gd name="connsiteY1" fmla="*/ 574422 h 976996"/>
                      <a:gd name="connsiteX2" fmla="*/ 430165 w 454676"/>
                      <a:gd name="connsiteY2" fmla="*/ 322962 h 976996"/>
                      <a:gd name="connsiteX3" fmla="*/ 442865 w 454676"/>
                      <a:gd name="connsiteY3" fmla="*/ 107062 h 976996"/>
                      <a:gd name="connsiteX4" fmla="*/ 331105 w 454676"/>
                      <a:gd name="connsiteY4" fmla="*/ 5462 h 976996"/>
                      <a:gd name="connsiteX5" fmla="*/ 145685 w 454676"/>
                      <a:gd name="connsiteY5" fmla="*/ 33402 h 976996"/>
                      <a:gd name="connsiteX6" fmla="*/ 26305 w 454676"/>
                      <a:gd name="connsiteY6" fmla="*/ 198502 h 976996"/>
                      <a:gd name="connsiteX7" fmla="*/ 5985 w 454676"/>
                      <a:gd name="connsiteY7" fmla="*/ 401702 h 976996"/>
                      <a:gd name="connsiteX8" fmla="*/ 107585 w 454676"/>
                      <a:gd name="connsiteY8" fmla="*/ 681102 h 976996"/>
                      <a:gd name="connsiteX9" fmla="*/ 310785 w 454676"/>
                      <a:gd name="connsiteY9" fmla="*/ 963042 h 976996"/>
                      <a:gd name="connsiteX10" fmla="*/ 293005 w 454676"/>
                      <a:gd name="connsiteY10" fmla="*/ 894462 h 976996"/>
                      <a:gd name="connsiteX0" fmla="*/ 293170 w 454841"/>
                      <a:gd name="connsiteY0" fmla="*/ 898042 h 980576"/>
                      <a:gd name="connsiteX1" fmla="*/ 255070 w 454841"/>
                      <a:gd name="connsiteY1" fmla="*/ 578002 h 980576"/>
                      <a:gd name="connsiteX2" fmla="*/ 430330 w 454841"/>
                      <a:gd name="connsiteY2" fmla="*/ 326542 h 980576"/>
                      <a:gd name="connsiteX3" fmla="*/ 443030 w 454841"/>
                      <a:gd name="connsiteY3" fmla="*/ 110642 h 980576"/>
                      <a:gd name="connsiteX4" fmla="*/ 331270 w 454841"/>
                      <a:gd name="connsiteY4" fmla="*/ 9042 h 980576"/>
                      <a:gd name="connsiteX5" fmla="*/ 150930 w 454841"/>
                      <a:gd name="connsiteY5" fmla="*/ 26822 h 980576"/>
                      <a:gd name="connsiteX6" fmla="*/ 26470 w 454841"/>
                      <a:gd name="connsiteY6" fmla="*/ 202082 h 980576"/>
                      <a:gd name="connsiteX7" fmla="*/ 6150 w 454841"/>
                      <a:gd name="connsiteY7" fmla="*/ 405282 h 980576"/>
                      <a:gd name="connsiteX8" fmla="*/ 107750 w 454841"/>
                      <a:gd name="connsiteY8" fmla="*/ 684682 h 980576"/>
                      <a:gd name="connsiteX9" fmla="*/ 310950 w 454841"/>
                      <a:gd name="connsiteY9" fmla="*/ 966622 h 980576"/>
                      <a:gd name="connsiteX10" fmla="*/ 293170 w 454841"/>
                      <a:gd name="connsiteY10" fmla="*/ 898042 h 980576"/>
                      <a:gd name="connsiteX0" fmla="*/ 293170 w 460071"/>
                      <a:gd name="connsiteY0" fmla="*/ 899692 h 982226"/>
                      <a:gd name="connsiteX1" fmla="*/ 255070 w 460071"/>
                      <a:gd name="connsiteY1" fmla="*/ 579652 h 982226"/>
                      <a:gd name="connsiteX2" fmla="*/ 430330 w 460071"/>
                      <a:gd name="connsiteY2" fmla="*/ 328192 h 982226"/>
                      <a:gd name="connsiteX3" fmla="*/ 450650 w 460071"/>
                      <a:gd name="connsiteY3" fmla="*/ 135152 h 982226"/>
                      <a:gd name="connsiteX4" fmla="*/ 331270 w 460071"/>
                      <a:gd name="connsiteY4" fmla="*/ 10692 h 982226"/>
                      <a:gd name="connsiteX5" fmla="*/ 150930 w 460071"/>
                      <a:gd name="connsiteY5" fmla="*/ 28472 h 982226"/>
                      <a:gd name="connsiteX6" fmla="*/ 26470 w 460071"/>
                      <a:gd name="connsiteY6" fmla="*/ 203732 h 982226"/>
                      <a:gd name="connsiteX7" fmla="*/ 6150 w 460071"/>
                      <a:gd name="connsiteY7" fmla="*/ 406932 h 982226"/>
                      <a:gd name="connsiteX8" fmla="*/ 107750 w 460071"/>
                      <a:gd name="connsiteY8" fmla="*/ 686332 h 982226"/>
                      <a:gd name="connsiteX9" fmla="*/ 310950 w 460071"/>
                      <a:gd name="connsiteY9" fmla="*/ 968272 h 982226"/>
                      <a:gd name="connsiteX10" fmla="*/ 293170 w 460071"/>
                      <a:gd name="connsiteY10" fmla="*/ 899692 h 982226"/>
                      <a:gd name="connsiteX0" fmla="*/ 293170 w 459512"/>
                      <a:gd name="connsiteY0" fmla="*/ 901520 h 984054"/>
                      <a:gd name="connsiteX1" fmla="*/ 255070 w 459512"/>
                      <a:gd name="connsiteY1" fmla="*/ 581480 h 984054"/>
                      <a:gd name="connsiteX2" fmla="*/ 430330 w 459512"/>
                      <a:gd name="connsiteY2" fmla="*/ 330020 h 984054"/>
                      <a:gd name="connsiteX3" fmla="*/ 450650 w 459512"/>
                      <a:gd name="connsiteY3" fmla="*/ 136980 h 984054"/>
                      <a:gd name="connsiteX4" fmla="*/ 338890 w 459512"/>
                      <a:gd name="connsiteY4" fmla="*/ 9980 h 984054"/>
                      <a:gd name="connsiteX5" fmla="*/ 150930 w 459512"/>
                      <a:gd name="connsiteY5" fmla="*/ 30300 h 984054"/>
                      <a:gd name="connsiteX6" fmla="*/ 26470 w 459512"/>
                      <a:gd name="connsiteY6" fmla="*/ 205560 h 984054"/>
                      <a:gd name="connsiteX7" fmla="*/ 6150 w 459512"/>
                      <a:gd name="connsiteY7" fmla="*/ 408760 h 984054"/>
                      <a:gd name="connsiteX8" fmla="*/ 107750 w 459512"/>
                      <a:gd name="connsiteY8" fmla="*/ 688160 h 984054"/>
                      <a:gd name="connsiteX9" fmla="*/ 310950 w 459512"/>
                      <a:gd name="connsiteY9" fmla="*/ 970100 h 984054"/>
                      <a:gd name="connsiteX10" fmla="*/ 293170 w 459512"/>
                      <a:gd name="connsiteY10" fmla="*/ 901520 h 984054"/>
                      <a:gd name="connsiteX0" fmla="*/ 289224 w 455566"/>
                      <a:gd name="connsiteY0" fmla="*/ 901520 h 984054"/>
                      <a:gd name="connsiteX1" fmla="*/ 251124 w 455566"/>
                      <a:gd name="connsiteY1" fmla="*/ 581480 h 984054"/>
                      <a:gd name="connsiteX2" fmla="*/ 426384 w 455566"/>
                      <a:gd name="connsiteY2" fmla="*/ 330020 h 984054"/>
                      <a:gd name="connsiteX3" fmla="*/ 446704 w 455566"/>
                      <a:gd name="connsiteY3" fmla="*/ 136980 h 984054"/>
                      <a:gd name="connsiteX4" fmla="*/ 334944 w 455566"/>
                      <a:gd name="connsiteY4" fmla="*/ 9980 h 984054"/>
                      <a:gd name="connsiteX5" fmla="*/ 146984 w 455566"/>
                      <a:gd name="connsiteY5" fmla="*/ 30300 h 984054"/>
                      <a:gd name="connsiteX6" fmla="*/ 22524 w 455566"/>
                      <a:gd name="connsiteY6" fmla="*/ 205560 h 984054"/>
                      <a:gd name="connsiteX7" fmla="*/ 7284 w 455566"/>
                      <a:gd name="connsiteY7" fmla="*/ 444320 h 984054"/>
                      <a:gd name="connsiteX8" fmla="*/ 103804 w 455566"/>
                      <a:gd name="connsiteY8" fmla="*/ 688160 h 984054"/>
                      <a:gd name="connsiteX9" fmla="*/ 307004 w 455566"/>
                      <a:gd name="connsiteY9" fmla="*/ 970100 h 984054"/>
                      <a:gd name="connsiteX10" fmla="*/ 289224 w 455566"/>
                      <a:gd name="connsiteY10" fmla="*/ 901520 h 984054"/>
                      <a:gd name="connsiteX0" fmla="*/ 289972 w 456314"/>
                      <a:gd name="connsiteY0" fmla="*/ 901520 h 981352"/>
                      <a:gd name="connsiteX1" fmla="*/ 251872 w 456314"/>
                      <a:gd name="connsiteY1" fmla="*/ 581480 h 981352"/>
                      <a:gd name="connsiteX2" fmla="*/ 427132 w 456314"/>
                      <a:gd name="connsiteY2" fmla="*/ 330020 h 981352"/>
                      <a:gd name="connsiteX3" fmla="*/ 447452 w 456314"/>
                      <a:gd name="connsiteY3" fmla="*/ 136980 h 981352"/>
                      <a:gd name="connsiteX4" fmla="*/ 335692 w 456314"/>
                      <a:gd name="connsiteY4" fmla="*/ 9980 h 981352"/>
                      <a:gd name="connsiteX5" fmla="*/ 147732 w 456314"/>
                      <a:gd name="connsiteY5" fmla="*/ 30300 h 981352"/>
                      <a:gd name="connsiteX6" fmla="*/ 23272 w 456314"/>
                      <a:gd name="connsiteY6" fmla="*/ 205560 h 981352"/>
                      <a:gd name="connsiteX7" fmla="*/ 8032 w 456314"/>
                      <a:gd name="connsiteY7" fmla="*/ 444320 h 981352"/>
                      <a:gd name="connsiteX8" fmla="*/ 114712 w 456314"/>
                      <a:gd name="connsiteY8" fmla="*/ 718640 h 981352"/>
                      <a:gd name="connsiteX9" fmla="*/ 307752 w 456314"/>
                      <a:gd name="connsiteY9" fmla="*/ 970100 h 981352"/>
                      <a:gd name="connsiteX10" fmla="*/ 289972 w 456314"/>
                      <a:gd name="connsiteY10" fmla="*/ 901520 h 981352"/>
                      <a:gd name="connsiteX0" fmla="*/ 249332 w 456314"/>
                      <a:gd name="connsiteY0" fmla="*/ 853260 h 974178"/>
                      <a:gd name="connsiteX1" fmla="*/ 251872 w 456314"/>
                      <a:gd name="connsiteY1" fmla="*/ 581480 h 974178"/>
                      <a:gd name="connsiteX2" fmla="*/ 427132 w 456314"/>
                      <a:gd name="connsiteY2" fmla="*/ 330020 h 974178"/>
                      <a:gd name="connsiteX3" fmla="*/ 447452 w 456314"/>
                      <a:gd name="connsiteY3" fmla="*/ 136980 h 974178"/>
                      <a:gd name="connsiteX4" fmla="*/ 335692 w 456314"/>
                      <a:gd name="connsiteY4" fmla="*/ 9980 h 974178"/>
                      <a:gd name="connsiteX5" fmla="*/ 147732 w 456314"/>
                      <a:gd name="connsiteY5" fmla="*/ 30300 h 974178"/>
                      <a:gd name="connsiteX6" fmla="*/ 23272 w 456314"/>
                      <a:gd name="connsiteY6" fmla="*/ 205560 h 974178"/>
                      <a:gd name="connsiteX7" fmla="*/ 8032 w 456314"/>
                      <a:gd name="connsiteY7" fmla="*/ 444320 h 974178"/>
                      <a:gd name="connsiteX8" fmla="*/ 114712 w 456314"/>
                      <a:gd name="connsiteY8" fmla="*/ 718640 h 974178"/>
                      <a:gd name="connsiteX9" fmla="*/ 307752 w 456314"/>
                      <a:gd name="connsiteY9" fmla="*/ 970100 h 974178"/>
                      <a:gd name="connsiteX10" fmla="*/ 249332 w 456314"/>
                      <a:gd name="connsiteY10" fmla="*/ 853260 h 974178"/>
                      <a:gd name="connsiteX0" fmla="*/ 264572 w 456314"/>
                      <a:gd name="connsiteY0" fmla="*/ 871040 h 976085"/>
                      <a:gd name="connsiteX1" fmla="*/ 251872 w 456314"/>
                      <a:gd name="connsiteY1" fmla="*/ 581480 h 976085"/>
                      <a:gd name="connsiteX2" fmla="*/ 427132 w 456314"/>
                      <a:gd name="connsiteY2" fmla="*/ 330020 h 976085"/>
                      <a:gd name="connsiteX3" fmla="*/ 447452 w 456314"/>
                      <a:gd name="connsiteY3" fmla="*/ 136980 h 976085"/>
                      <a:gd name="connsiteX4" fmla="*/ 335692 w 456314"/>
                      <a:gd name="connsiteY4" fmla="*/ 9980 h 976085"/>
                      <a:gd name="connsiteX5" fmla="*/ 147732 w 456314"/>
                      <a:gd name="connsiteY5" fmla="*/ 30300 h 976085"/>
                      <a:gd name="connsiteX6" fmla="*/ 23272 w 456314"/>
                      <a:gd name="connsiteY6" fmla="*/ 205560 h 976085"/>
                      <a:gd name="connsiteX7" fmla="*/ 8032 w 456314"/>
                      <a:gd name="connsiteY7" fmla="*/ 444320 h 976085"/>
                      <a:gd name="connsiteX8" fmla="*/ 114712 w 456314"/>
                      <a:gd name="connsiteY8" fmla="*/ 718640 h 976085"/>
                      <a:gd name="connsiteX9" fmla="*/ 307752 w 456314"/>
                      <a:gd name="connsiteY9" fmla="*/ 970100 h 976085"/>
                      <a:gd name="connsiteX10" fmla="*/ 264572 w 456314"/>
                      <a:gd name="connsiteY10" fmla="*/ 871040 h 976085"/>
                      <a:gd name="connsiteX0" fmla="*/ 264572 w 455566"/>
                      <a:gd name="connsiteY0" fmla="*/ 871040 h 976528"/>
                      <a:gd name="connsiteX1" fmla="*/ 269652 w 455566"/>
                      <a:gd name="connsiteY1" fmla="*/ 543380 h 976528"/>
                      <a:gd name="connsiteX2" fmla="*/ 427132 w 455566"/>
                      <a:gd name="connsiteY2" fmla="*/ 330020 h 976528"/>
                      <a:gd name="connsiteX3" fmla="*/ 447452 w 455566"/>
                      <a:gd name="connsiteY3" fmla="*/ 136980 h 976528"/>
                      <a:gd name="connsiteX4" fmla="*/ 335692 w 455566"/>
                      <a:gd name="connsiteY4" fmla="*/ 9980 h 976528"/>
                      <a:gd name="connsiteX5" fmla="*/ 147732 w 455566"/>
                      <a:gd name="connsiteY5" fmla="*/ 30300 h 976528"/>
                      <a:gd name="connsiteX6" fmla="*/ 23272 w 455566"/>
                      <a:gd name="connsiteY6" fmla="*/ 205560 h 976528"/>
                      <a:gd name="connsiteX7" fmla="*/ 8032 w 455566"/>
                      <a:gd name="connsiteY7" fmla="*/ 444320 h 976528"/>
                      <a:gd name="connsiteX8" fmla="*/ 114712 w 455566"/>
                      <a:gd name="connsiteY8" fmla="*/ 718640 h 976528"/>
                      <a:gd name="connsiteX9" fmla="*/ 307752 w 455566"/>
                      <a:gd name="connsiteY9" fmla="*/ 970100 h 976528"/>
                      <a:gd name="connsiteX10" fmla="*/ 264572 w 455566"/>
                      <a:gd name="connsiteY10" fmla="*/ 871040 h 976528"/>
                      <a:gd name="connsiteX0" fmla="*/ 272192 w 455566"/>
                      <a:gd name="connsiteY0" fmla="*/ 840560 h 973351"/>
                      <a:gd name="connsiteX1" fmla="*/ 269652 w 455566"/>
                      <a:gd name="connsiteY1" fmla="*/ 543380 h 973351"/>
                      <a:gd name="connsiteX2" fmla="*/ 427132 w 455566"/>
                      <a:gd name="connsiteY2" fmla="*/ 330020 h 973351"/>
                      <a:gd name="connsiteX3" fmla="*/ 447452 w 455566"/>
                      <a:gd name="connsiteY3" fmla="*/ 136980 h 973351"/>
                      <a:gd name="connsiteX4" fmla="*/ 335692 w 455566"/>
                      <a:gd name="connsiteY4" fmla="*/ 9980 h 973351"/>
                      <a:gd name="connsiteX5" fmla="*/ 147732 w 455566"/>
                      <a:gd name="connsiteY5" fmla="*/ 30300 h 973351"/>
                      <a:gd name="connsiteX6" fmla="*/ 23272 w 455566"/>
                      <a:gd name="connsiteY6" fmla="*/ 205560 h 973351"/>
                      <a:gd name="connsiteX7" fmla="*/ 8032 w 455566"/>
                      <a:gd name="connsiteY7" fmla="*/ 444320 h 973351"/>
                      <a:gd name="connsiteX8" fmla="*/ 114712 w 455566"/>
                      <a:gd name="connsiteY8" fmla="*/ 718640 h 973351"/>
                      <a:gd name="connsiteX9" fmla="*/ 307752 w 455566"/>
                      <a:gd name="connsiteY9" fmla="*/ 970100 h 973351"/>
                      <a:gd name="connsiteX10" fmla="*/ 272192 w 455566"/>
                      <a:gd name="connsiteY10" fmla="*/ 840560 h 973351"/>
                      <a:gd name="connsiteX0" fmla="*/ 307752 w 455566"/>
                      <a:gd name="connsiteY0" fmla="*/ 970100 h 973161"/>
                      <a:gd name="connsiteX1" fmla="*/ 269652 w 455566"/>
                      <a:gd name="connsiteY1" fmla="*/ 543380 h 973161"/>
                      <a:gd name="connsiteX2" fmla="*/ 427132 w 455566"/>
                      <a:gd name="connsiteY2" fmla="*/ 330020 h 973161"/>
                      <a:gd name="connsiteX3" fmla="*/ 447452 w 455566"/>
                      <a:gd name="connsiteY3" fmla="*/ 136980 h 973161"/>
                      <a:gd name="connsiteX4" fmla="*/ 335692 w 455566"/>
                      <a:gd name="connsiteY4" fmla="*/ 9980 h 973161"/>
                      <a:gd name="connsiteX5" fmla="*/ 147732 w 455566"/>
                      <a:gd name="connsiteY5" fmla="*/ 30300 h 973161"/>
                      <a:gd name="connsiteX6" fmla="*/ 23272 w 455566"/>
                      <a:gd name="connsiteY6" fmla="*/ 205560 h 973161"/>
                      <a:gd name="connsiteX7" fmla="*/ 8032 w 455566"/>
                      <a:gd name="connsiteY7" fmla="*/ 444320 h 973161"/>
                      <a:gd name="connsiteX8" fmla="*/ 114712 w 455566"/>
                      <a:gd name="connsiteY8" fmla="*/ 718640 h 973161"/>
                      <a:gd name="connsiteX9" fmla="*/ 307752 w 455566"/>
                      <a:gd name="connsiteY9" fmla="*/ 970100 h 973161"/>
                      <a:gd name="connsiteX0" fmla="*/ 307752 w 455566"/>
                      <a:gd name="connsiteY0" fmla="*/ 970100 h 973161"/>
                      <a:gd name="connsiteX1" fmla="*/ 269652 w 455566"/>
                      <a:gd name="connsiteY1" fmla="*/ 543380 h 973161"/>
                      <a:gd name="connsiteX2" fmla="*/ 427132 w 455566"/>
                      <a:gd name="connsiteY2" fmla="*/ 330020 h 973161"/>
                      <a:gd name="connsiteX3" fmla="*/ 447452 w 455566"/>
                      <a:gd name="connsiteY3" fmla="*/ 136980 h 973161"/>
                      <a:gd name="connsiteX4" fmla="*/ 335692 w 455566"/>
                      <a:gd name="connsiteY4" fmla="*/ 9980 h 973161"/>
                      <a:gd name="connsiteX5" fmla="*/ 147732 w 455566"/>
                      <a:gd name="connsiteY5" fmla="*/ 30300 h 973161"/>
                      <a:gd name="connsiteX6" fmla="*/ 23272 w 455566"/>
                      <a:gd name="connsiteY6" fmla="*/ 205560 h 973161"/>
                      <a:gd name="connsiteX7" fmla="*/ 8032 w 455566"/>
                      <a:gd name="connsiteY7" fmla="*/ 444320 h 973161"/>
                      <a:gd name="connsiteX8" fmla="*/ 114712 w 455566"/>
                      <a:gd name="connsiteY8" fmla="*/ 718640 h 973161"/>
                      <a:gd name="connsiteX9" fmla="*/ 307752 w 455566"/>
                      <a:gd name="connsiteY9" fmla="*/ 970100 h 973161"/>
                      <a:gd name="connsiteX0" fmla="*/ 307752 w 455566"/>
                      <a:gd name="connsiteY0" fmla="*/ 970100 h 973161"/>
                      <a:gd name="connsiteX1" fmla="*/ 269652 w 455566"/>
                      <a:gd name="connsiteY1" fmla="*/ 543380 h 973161"/>
                      <a:gd name="connsiteX2" fmla="*/ 427132 w 455566"/>
                      <a:gd name="connsiteY2" fmla="*/ 330020 h 973161"/>
                      <a:gd name="connsiteX3" fmla="*/ 447452 w 455566"/>
                      <a:gd name="connsiteY3" fmla="*/ 136980 h 973161"/>
                      <a:gd name="connsiteX4" fmla="*/ 335692 w 455566"/>
                      <a:gd name="connsiteY4" fmla="*/ 9980 h 973161"/>
                      <a:gd name="connsiteX5" fmla="*/ 147732 w 455566"/>
                      <a:gd name="connsiteY5" fmla="*/ 30300 h 973161"/>
                      <a:gd name="connsiteX6" fmla="*/ 23272 w 455566"/>
                      <a:gd name="connsiteY6" fmla="*/ 205560 h 973161"/>
                      <a:gd name="connsiteX7" fmla="*/ 8032 w 455566"/>
                      <a:gd name="connsiteY7" fmla="*/ 444320 h 973161"/>
                      <a:gd name="connsiteX8" fmla="*/ 114712 w 455566"/>
                      <a:gd name="connsiteY8" fmla="*/ 718640 h 973161"/>
                      <a:gd name="connsiteX9" fmla="*/ 307752 w 455566"/>
                      <a:gd name="connsiteY9" fmla="*/ 970100 h 973161"/>
                      <a:gd name="connsiteX0" fmla="*/ 322992 w 455566"/>
                      <a:gd name="connsiteY0" fmla="*/ 985340 h 988195"/>
                      <a:gd name="connsiteX1" fmla="*/ 269652 w 455566"/>
                      <a:gd name="connsiteY1" fmla="*/ 543380 h 988195"/>
                      <a:gd name="connsiteX2" fmla="*/ 427132 w 455566"/>
                      <a:gd name="connsiteY2" fmla="*/ 330020 h 988195"/>
                      <a:gd name="connsiteX3" fmla="*/ 447452 w 455566"/>
                      <a:gd name="connsiteY3" fmla="*/ 136980 h 988195"/>
                      <a:gd name="connsiteX4" fmla="*/ 335692 w 455566"/>
                      <a:gd name="connsiteY4" fmla="*/ 9980 h 988195"/>
                      <a:gd name="connsiteX5" fmla="*/ 147732 w 455566"/>
                      <a:gd name="connsiteY5" fmla="*/ 30300 h 988195"/>
                      <a:gd name="connsiteX6" fmla="*/ 23272 w 455566"/>
                      <a:gd name="connsiteY6" fmla="*/ 205560 h 988195"/>
                      <a:gd name="connsiteX7" fmla="*/ 8032 w 455566"/>
                      <a:gd name="connsiteY7" fmla="*/ 444320 h 988195"/>
                      <a:gd name="connsiteX8" fmla="*/ 114712 w 455566"/>
                      <a:gd name="connsiteY8" fmla="*/ 718640 h 988195"/>
                      <a:gd name="connsiteX9" fmla="*/ 322992 w 455566"/>
                      <a:gd name="connsiteY9" fmla="*/ 985340 h 988195"/>
                      <a:gd name="connsiteX0" fmla="*/ 322992 w 455566"/>
                      <a:gd name="connsiteY0" fmla="*/ 985340 h 988195"/>
                      <a:gd name="connsiteX1" fmla="*/ 269652 w 455566"/>
                      <a:gd name="connsiteY1" fmla="*/ 543380 h 988195"/>
                      <a:gd name="connsiteX2" fmla="*/ 427132 w 455566"/>
                      <a:gd name="connsiteY2" fmla="*/ 330020 h 988195"/>
                      <a:gd name="connsiteX3" fmla="*/ 447452 w 455566"/>
                      <a:gd name="connsiteY3" fmla="*/ 136980 h 988195"/>
                      <a:gd name="connsiteX4" fmla="*/ 335692 w 455566"/>
                      <a:gd name="connsiteY4" fmla="*/ 9980 h 988195"/>
                      <a:gd name="connsiteX5" fmla="*/ 147732 w 455566"/>
                      <a:gd name="connsiteY5" fmla="*/ 30300 h 988195"/>
                      <a:gd name="connsiteX6" fmla="*/ 23272 w 455566"/>
                      <a:gd name="connsiteY6" fmla="*/ 205560 h 988195"/>
                      <a:gd name="connsiteX7" fmla="*/ 8032 w 455566"/>
                      <a:gd name="connsiteY7" fmla="*/ 444320 h 988195"/>
                      <a:gd name="connsiteX8" fmla="*/ 114712 w 455566"/>
                      <a:gd name="connsiteY8" fmla="*/ 718640 h 988195"/>
                      <a:gd name="connsiteX9" fmla="*/ 322992 w 455566"/>
                      <a:gd name="connsiteY9" fmla="*/ 985340 h 988195"/>
                      <a:gd name="connsiteX0" fmla="*/ 322992 w 455566"/>
                      <a:gd name="connsiteY0" fmla="*/ 985340 h 988195"/>
                      <a:gd name="connsiteX1" fmla="*/ 269652 w 455566"/>
                      <a:gd name="connsiteY1" fmla="*/ 561160 h 988195"/>
                      <a:gd name="connsiteX2" fmla="*/ 427132 w 455566"/>
                      <a:gd name="connsiteY2" fmla="*/ 330020 h 988195"/>
                      <a:gd name="connsiteX3" fmla="*/ 447452 w 455566"/>
                      <a:gd name="connsiteY3" fmla="*/ 136980 h 988195"/>
                      <a:gd name="connsiteX4" fmla="*/ 335692 w 455566"/>
                      <a:gd name="connsiteY4" fmla="*/ 9980 h 988195"/>
                      <a:gd name="connsiteX5" fmla="*/ 147732 w 455566"/>
                      <a:gd name="connsiteY5" fmla="*/ 30300 h 988195"/>
                      <a:gd name="connsiteX6" fmla="*/ 23272 w 455566"/>
                      <a:gd name="connsiteY6" fmla="*/ 205560 h 988195"/>
                      <a:gd name="connsiteX7" fmla="*/ 8032 w 455566"/>
                      <a:gd name="connsiteY7" fmla="*/ 444320 h 988195"/>
                      <a:gd name="connsiteX8" fmla="*/ 114712 w 455566"/>
                      <a:gd name="connsiteY8" fmla="*/ 718640 h 988195"/>
                      <a:gd name="connsiteX9" fmla="*/ 322992 w 455566"/>
                      <a:gd name="connsiteY9" fmla="*/ 985340 h 988195"/>
                      <a:gd name="connsiteX0" fmla="*/ 322992 w 460896"/>
                      <a:gd name="connsiteY0" fmla="*/ 985340 h 988195"/>
                      <a:gd name="connsiteX1" fmla="*/ 269652 w 460896"/>
                      <a:gd name="connsiteY1" fmla="*/ 561160 h 988195"/>
                      <a:gd name="connsiteX2" fmla="*/ 427132 w 460896"/>
                      <a:gd name="connsiteY2" fmla="*/ 330020 h 988195"/>
                      <a:gd name="connsiteX3" fmla="*/ 447452 w 460896"/>
                      <a:gd name="connsiteY3" fmla="*/ 136980 h 988195"/>
                      <a:gd name="connsiteX4" fmla="*/ 335692 w 460896"/>
                      <a:gd name="connsiteY4" fmla="*/ 9980 h 988195"/>
                      <a:gd name="connsiteX5" fmla="*/ 147732 w 460896"/>
                      <a:gd name="connsiteY5" fmla="*/ 30300 h 988195"/>
                      <a:gd name="connsiteX6" fmla="*/ 23272 w 460896"/>
                      <a:gd name="connsiteY6" fmla="*/ 205560 h 988195"/>
                      <a:gd name="connsiteX7" fmla="*/ 8032 w 460896"/>
                      <a:gd name="connsiteY7" fmla="*/ 444320 h 988195"/>
                      <a:gd name="connsiteX8" fmla="*/ 114712 w 460896"/>
                      <a:gd name="connsiteY8" fmla="*/ 718640 h 988195"/>
                      <a:gd name="connsiteX9" fmla="*/ 322992 w 460896"/>
                      <a:gd name="connsiteY9" fmla="*/ 985340 h 988195"/>
                      <a:gd name="connsiteX0" fmla="*/ 322992 w 460896"/>
                      <a:gd name="connsiteY0" fmla="*/ 985340 h 985340"/>
                      <a:gd name="connsiteX1" fmla="*/ 269652 w 460896"/>
                      <a:gd name="connsiteY1" fmla="*/ 561160 h 985340"/>
                      <a:gd name="connsiteX2" fmla="*/ 427132 w 460896"/>
                      <a:gd name="connsiteY2" fmla="*/ 330020 h 985340"/>
                      <a:gd name="connsiteX3" fmla="*/ 447452 w 460896"/>
                      <a:gd name="connsiteY3" fmla="*/ 136980 h 985340"/>
                      <a:gd name="connsiteX4" fmla="*/ 335692 w 460896"/>
                      <a:gd name="connsiteY4" fmla="*/ 9980 h 985340"/>
                      <a:gd name="connsiteX5" fmla="*/ 147732 w 460896"/>
                      <a:gd name="connsiteY5" fmla="*/ 30300 h 985340"/>
                      <a:gd name="connsiteX6" fmla="*/ 23272 w 460896"/>
                      <a:gd name="connsiteY6" fmla="*/ 205560 h 985340"/>
                      <a:gd name="connsiteX7" fmla="*/ 8032 w 460896"/>
                      <a:gd name="connsiteY7" fmla="*/ 444320 h 985340"/>
                      <a:gd name="connsiteX8" fmla="*/ 114712 w 460896"/>
                      <a:gd name="connsiteY8" fmla="*/ 718640 h 985340"/>
                      <a:gd name="connsiteX9" fmla="*/ 322992 w 460896"/>
                      <a:gd name="connsiteY9" fmla="*/ 985340 h 985340"/>
                      <a:gd name="connsiteX0" fmla="*/ 322992 w 461235"/>
                      <a:gd name="connsiteY0" fmla="*/ 980077 h 980077"/>
                      <a:gd name="connsiteX1" fmla="*/ 269652 w 461235"/>
                      <a:gd name="connsiteY1" fmla="*/ 555897 h 980077"/>
                      <a:gd name="connsiteX2" fmla="*/ 427132 w 461235"/>
                      <a:gd name="connsiteY2" fmla="*/ 324757 h 980077"/>
                      <a:gd name="connsiteX3" fmla="*/ 447452 w 461235"/>
                      <a:gd name="connsiteY3" fmla="*/ 131717 h 980077"/>
                      <a:gd name="connsiteX4" fmla="*/ 330612 w 461235"/>
                      <a:gd name="connsiteY4" fmla="*/ 12337 h 980077"/>
                      <a:gd name="connsiteX5" fmla="*/ 147732 w 461235"/>
                      <a:gd name="connsiteY5" fmla="*/ 25037 h 980077"/>
                      <a:gd name="connsiteX6" fmla="*/ 23272 w 461235"/>
                      <a:gd name="connsiteY6" fmla="*/ 200297 h 980077"/>
                      <a:gd name="connsiteX7" fmla="*/ 8032 w 461235"/>
                      <a:gd name="connsiteY7" fmla="*/ 439057 h 980077"/>
                      <a:gd name="connsiteX8" fmla="*/ 114712 w 461235"/>
                      <a:gd name="connsiteY8" fmla="*/ 713377 h 980077"/>
                      <a:gd name="connsiteX9" fmla="*/ 322992 w 461235"/>
                      <a:gd name="connsiteY9" fmla="*/ 980077 h 980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1235" h="980077">
                        <a:moveTo>
                          <a:pt x="322992" y="980077"/>
                        </a:moveTo>
                        <a:cubicBezTo>
                          <a:pt x="229435" y="770527"/>
                          <a:pt x="252295" y="665117"/>
                          <a:pt x="269652" y="555897"/>
                        </a:cubicBezTo>
                        <a:cubicBezTo>
                          <a:pt x="287009" y="446677"/>
                          <a:pt x="379719" y="385294"/>
                          <a:pt x="427132" y="324757"/>
                        </a:cubicBezTo>
                        <a:cubicBezTo>
                          <a:pt x="474545" y="264220"/>
                          <a:pt x="463539" y="183787"/>
                          <a:pt x="447452" y="131717"/>
                        </a:cubicBezTo>
                        <a:cubicBezTo>
                          <a:pt x="431365" y="79647"/>
                          <a:pt x="380565" y="30117"/>
                          <a:pt x="330612" y="12337"/>
                        </a:cubicBezTo>
                        <a:cubicBezTo>
                          <a:pt x="280659" y="-5443"/>
                          <a:pt x="198955" y="-6290"/>
                          <a:pt x="147732" y="25037"/>
                        </a:cubicBezTo>
                        <a:cubicBezTo>
                          <a:pt x="96509" y="56364"/>
                          <a:pt x="46555" y="131294"/>
                          <a:pt x="23272" y="200297"/>
                        </a:cubicBezTo>
                        <a:cubicBezTo>
                          <a:pt x="-11" y="269300"/>
                          <a:pt x="-7208" y="353544"/>
                          <a:pt x="8032" y="439057"/>
                        </a:cubicBezTo>
                        <a:cubicBezTo>
                          <a:pt x="23272" y="524570"/>
                          <a:pt x="63912" y="619820"/>
                          <a:pt x="114712" y="713377"/>
                        </a:cubicBezTo>
                        <a:cubicBezTo>
                          <a:pt x="165512" y="806934"/>
                          <a:pt x="279389" y="958487"/>
                          <a:pt x="322992" y="9800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72C1567D-9933-2CBA-E853-957C373DCC11}"/>
                      </a:ext>
                    </a:extLst>
                  </p:cNvPr>
                  <p:cNvSpPr/>
                  <p:nvPr/>
                </p:nvSpPr>
                <p:spPr>
                  <a:xfrm>
                    <a:off x="6840125" y="694248"/>
                    <a:ext cx="591485" cy="515852"/>
                  </a:xfrm>
                  <a:custGeom>
                    <a:avLst/>
                    <a:gdLst>
                      <a:gd name="connsiteX0" fmla="*/ 212 w 581055"/>
                      <a:gd name="connsiteY0" fmla="*/ 438632 h 440876"/>
                      <a:gd name="connsiteX1" fmla="*/ 53552 w 581055"/>
                      <a:gd name="connsiteY1" fmla="*/ 270992 h 440876"/>
                      <a:gd name="connsiteX2" fmla="*/ 213572 w 581055"/>
                      <a:gd name="connsiteY2" fmla="*/ 88112 h 440876"/>
                      <a:gd name="connsiteX3" fmla="*/ 338032 w 581055"/>
                      <a:gd name="connsiteY3" fmla="*/ 9372 h 440876"/>
                      <a:gd name="connsiteX4" fmla="*/ 482812 w 581055"/>
                      <a:gd name="connsiteY4" fmla="*/ 9372 h 440876"/>
                      <a:gd name="connsiteX5" fmla="*/ 574252 w 581055"/>
                      <a:gd name="connsiteY5" fmla="*/ 80492 h 440876"/>
                      <a:gd name="connsiteX6" fmla="*/ 559012 w 581055"/>
                      <a:gd name="connsiteY6" fmla="*/ 182092 h 440876"/>
                      <a:gd name="connsiteX7" fmla="*/ 437092 w 581055"/>
                      <a:gd name="connsiteY7" fmla="*/ 215112 h 440876"/>
                      <a:gd name="connsiteX8" fmla="*/ 312632 w 581055"/>
                      <a:gd name="connsiteY8" fmla="*/ 215112 h 440876"/>
                      <a:gd name="connsiteX9" fmla="*/ 172932 w 581055"/>
                      <a:gd name="connsiteY9" fmla="*/ 273532 h 440876"/>
                      <a:gd name="connsiteX10" fmla="*/ 68792 w 581055"/>
                      <a:gd name="connsiteY10" fmla="*/ 359892 h 440876"/>
                      <a:gd name="connsiteX11" fmla="*/ 212 w 581055"/>
                      <a:gd name="connsiteY11" fmla="*/ 438632 h 440876"/>
                      <a:gd name="connsiteX0" fmla="*/ 212 w 581055"/>
                      <a:gd name="connsiteY0" fmla="*/ 438632 h 440840"/>
                      <a:gd name="connsiteX1" fmla="*/ 53552 w 581055"/>
                      <a:gd name="connsiteY1" fmla="*/ 270992 h 440840"/>
                      <a:gd name="connsiteX2" fmla="*/ 213572 w 581055"/>
                      <a:gd name="connsiteY2" fmla="*/ 88112 h 440840"/>
                      <a:gd name="connsiteX3" fmla="*/ 338032 w 581055"/>
                      <a:gd name="connsiteY3" fmla="*/ 9372 h 440840"/>
                      <a:gd name="connsiteX4" fmla="*/ 482812 w 581055"/>
                      <a:gd name="connsiteY4" fmla="*/ 9372 h 440840"/>
                      <a:gd name="connsiteX5" fmla="*/ 574252 w 581055"/>
                      <a:gd name="connsiteY5" fmla="*/ 80492 h 440840"/>
                      <a:gd name="connsiteX6" fmla="*/ 559012 w 581055"/>
                      <a:gd name="connsiteY6" fmla="*/ 182092 h 440840"/>
                      <a:gd name="connsiteX7" fmla="*/ 437092 w 581055"/>
                      <a:gd name="connsiteY7" fmla="*/ 215112 h 440840"/>
                      <a:gd name="connsiteX8" fmla="*/ 312632 w 581055"/>
                      <a:gd name="connsiteY8" fmla="*/ 215112 h 440840"/>
                      <a:gd name="connsiteX9" fmla="*/ 203412 w 581055"/>
                      <a:gd name="connsiteY9" fmla="*/ 258292 h 440840"/>
                      <a:gd name="connsiteX10" fmla="*/ 68792 w 581055"/>
                      <a:gd name="connsiteY10" fmla="*/ 359892 h 440840"/>
                      <a:gd name="connsiteX11" fmla="*/ 212 w 581055"/>
                      <a:gd name="connsiteY11" fmla="*/ 438632 h 440840"/>
                      <a:gd name="connsiteX0" fmla="*/ 212 w 581055"/>
                      <a:gd name="connsiteY0" fmla="*/ 438632 h 440840"/>
                      <a:gd name="connsiteX1" fmla="*/ 53552 w 581055"/>
                      <a:gd name="connsiteY1" fmla="*/ 270992 h 440840"/>
                      <a:gd name="connsiteX2" fmla="*/ 213572 w 581055"/>
                      <a:gd name="connsiteY2" fmla="*/ 88112 h 440840"/>
                      <a:gd name="connsiteX3" fmla="*/ 338032 w 581055"/>
                      <a:gd name="connsiteY3" fmla="*/ 9372 h 440840"/>
                      <a:gd name="connsiteX4" fmla="*/ 482812 w 581055"/>
                      <a:gd name="connsiteY4" fmla="*/ 9372 h 440840"/>
                      <a:gd name="connsiteX5" fmla="*/ 574252 w 581055"/>
                      <a:gd name="connsiteY5" fmla="*/ 80492 h 440840"/>
                      <a:gd name="connsiteX6" fmla="*/ 559012 w 581055"/>
                      <a:gd name="connsiteY6" fmla="*/ 182092 h 440840"/>
                      <a:gd name="connsiteX7" fmla="*/ 437092 w 581055"/>
                      <a:gd name="connsiteY7" fmla="*/ 215112 h 440840"/>
                      <a:gd name="connsiteX8" fmla="*/ 332952 w 581055"/>
                      <a:gd name="connsiteY8" fmla="*/ 215112 h 440840"/>
                      <a:gd name="connsiteX9" fmla="*/ 203412 w 581055"/>
                      <a:gd name="connsiteY9" fmla="*/ 258292 h 440840"/>
                      <a:gd name="connsiteX10" fmla="*/ 68792 w 581055"/>
                      <a:gd name="connsiteY10" fmla="*/ 359892 h 440840"/>
                      <a:gd name="connsiteX11" fmla="*/ 212 w 581055"/>
                      <a:gd name="connsiteY11" fmla="*/ 438632 h 440840"/>
                      <a:gd name="connsiteX0" fmla="*/ 212 w 581055"/>
                      <a:gd name="connsiteY0" fmla="*/ 437681 h 439889"/>
                      <a:gd name="connsiteX1" fmla="*/ 53552 w 581055"/>
                      <a:gd name="connsiteY1" fmla="*/ 270041 h 439889"/>
                      <a:gd name="connsiteX2" fmla="*/ 213572 w 581055"/>
                      <a:gd name="connsiteY2" fmla="*/ 71921 h 439889"/>
                      <a:gd name="connsiteX3" fmla="*/ 338032 w 581055"/>
                      <a:gd name="connsiteY3" fmla="*/ 8421 h 439889"/>
                      <a:gd name="connsiteX4" fmla="*/ 482812 w 581055"/>
                      <a:gd name="connsiteY4" fmla="*/ 8421 h 439889"/>
                      <a:gd name="connsiteX5" fmla="*/ 574252 w 581055"/>
                      <a:gd name="connsiteY5" fmla="*/ 79541 h 439889"/>
                      <a:gd name="connsiteX6" fmla="*/ 559012 w 581055"/>
                      <a:gd name="connsiteY6" fmla="*/ 181141 h 439889"/>
                      <a:gd name="connsiteX7" fmla="*/ 437092 w 581055"/>
                      <a:gd name="connsiteY7" fmla="*/ 214161 h 439889"/>
                      <a:gd name="connsiteX8" fmla="*/ 332952 w 581055"/>
                      <a:gd name="connsiteY8" fmla="*/ 214161 h 439889"/>
                      <a:gd name="connsiteX9" fmla="*/ 203412 w 581055"/>
                      <a:gd name="connsiteY9" fmla="*/ 257341 h 439889"/>
                      <a:gd name="connsiteX10" fmla="*/ 68792 w 581055"/>
                      <a:gd name="connsiteY10" fmla="*/ 358941 h 439889"/>
                      <a:gd name="connsiteX11" fmla="*/ 212 w 581055"/>
                      <a:gd name="connsiteY11" fmla="*/ 437681 h 439889"/>
                      <a:gd name="connsiteX0" fmla="*/ 212 w 581055"/>
                      <a:gd name="connsiteY0" fmla="*/ 459968 h 462176"/>
                      <a:gd name="connsiteX1" fmla="*/ 53552 w 581055"/>
                      <a:gd name="connsiteY1" fmla="*/ 292328 h 462176"/>
                      <a:gd name="connsiteX2" fmla="*/ 213572 w 581055"/>
                      <a:gd name="connsiteY2" fmla="*/ 94208 h 462176"/>
                      <a:gd name="connsiteX3" fmla="*/ 345652 w 581055"/>
                      <a:gd name="connsiteY3" fmla="*/ 2768 h 462176"/>
                      <a:gd name="connsiteX4" fmla="*/ 482812 w 581055"/>
                      <a:gd name="connsiteY4" fmla="*/ 30708 h 462176"/>
                      <a:gd name="connsiteX5" fmla="*/ 574252 w 581055"/>
                      <a:gd name="connsiteY5" fmla="*/ 101828 h 462176"/>
                      <a:gd name="connsiteX6" fmla="*/ 559012 w 581055"/>
                      <a:gd name="connsiteY6" fmla="*/ 203428 h 462176"/>
                      <a:gd name="connsiteX7" fmla="*/ 437092 w 581055"/>
                      <a:gd name="connsiteY7" fmla="*/ 236448 h 462176"/>
                      <a:gd name="connsiteX8" fmla="*/ 332952 w 581055"/>
                      <a:gd name="connsiteY8" fmla="*/ 236448 h 462176"/>
                      <a:gd name="connsiteX9" fmla="*/ 203412 w 581055"/>
                      <a:gd name="connsiteY9" fmla="*/ 279628 h 462176"/>
                      <a:gd name="connsiteX10" fmla="*/ 68792 w 581055"/>
                      <a:gd name="connsiteY10" fmla="*/ 381228 h 462176"/>
                      <a:gd name="connsiteX11" fmla="*/ 212 w 581055"/>
                      <a:gd name="connsiteY11" fmla="*/ 459968 h 462176"/>
                      <a:gd name="connsiteX0" fmla="*/ 212 w 579744"/>
                      <a:gd name="connsiteY0" fmla="*/ 467711 h 469919"/>
                      <a:gd name="connsiteX1" fmla="*/ 53552 w 579744"/>
                      <a:gd name="connsiteY1" fmla="*/ 300071 h 469919"/>
                      <a:gd name="connsiteX2" fmla="*/ 213572 w 579744"/>
                      <a:gd name="connsiteY2" fmla="*/ 101951 h 469919"/>
                      <a:gd name="connsiteX3" fmla="*/ 345652 w 579744"/>
                      <a:gd name="connsiteY3" fmla="*/ 10511 h 469919"/>
                      <a:gd name="connsiteX4" fmla="*/ 500592 w 579744"/>
                      <a:gd name="connsiteY4" fmla="*/ 13051 h 469919"/>
                      <a:gd name="connsiteX5" fmla="*/ 574252 w 579744"/>
                      <a:gd name="connsiteY5" fmla="*/ 109571 h 469919"/>
                      <a:gd name="connsiteX6" fmla="*/ 559012 w 579744"/>
                      <a:gd name="connsiteY6" fmla="*/ 211171 h 469919"/>
                      <a:gd name="connsiteX7" fmla="*/ 437092 w 579744"/>
                      <a:gd name="connsiteY7" fmla="*/ 244191 h 469919"/>
                      <a:gd name="connsiteX8" fmla="*/ 332952 w 579744"/>
                      <a:gd name="connsiteY8" fmla="*/ 244191 h 469919"/>
                      <a:gd name="connsiteX9" fmla="*/ 203412 w 579744"/>
                      <a:gd name="connsiteY9" fmla="*/ 287371 h 469919"/>
                      <a:gd name="connsiteX10" fmla="*/ 68792 w 579744"/>
                      <a:gd name="connsiteY10" fmla="*/ 388971 h 469919"/>
                      <a:gd name="connsiteX11" fmla="*/ 212 w 579744"/>
                      <a:gd name="connsiteY11" fmla="*/ 467711 h 469919"/>
                      <a:gd name="connsiteX0" fmla="*/ 212 w 592507"/>
                      <a:gd name="connsiteY0" fmla="*/ 466560 h 468768"/>
                      <a:gd name="connsiteX1" fmla="*/ 53552 w 592507"/>
                      <a:gd name="connsiteY1" fmla="*/ 298920 h 468768"/>
                      <a:gd name="connsiteX2" fmla="*/ 213572 w 592507"/>
                      <a:gd name="connsiteY2" fmla="*/ 100800 h 468768"/>
                      <a:gd name="connsiteX3" fmla="*/ 345652 w 592507"/>
                      <a:gd name="connsiteY3" fmla="*/ 9360 h 468768"/>
                      <a:gd name="connsiteX4" fmla="*/ 500592 w 592507"/>
                      <a:gd name="connsiteY4" fmla="*/ 11900 h 468768"/>
                      <a:gd name="connsiteX5" fmla="*/ 589492 w 592507"/>
                      <a:gd name="connsiteY5" fmla="*/ 88100 h 468768"/>
                      <a:gd name="connsiteX6" fmla="*/ 559012 w 592507"/>
                      <a:gd name="connsiteY6" fmla="*/ 210020 h 468768"/>
                      <a:gd name="connsiteX7" fmla="*/ 437092 w 592507"/>
                      <a:gd name="connsiteY7" fmla="*/ 243040 h 468768"/>
                      <a:gd name="connsiteX8" fmla="*/ 332952 w 592507"/>
                      <a:gd name="connsiteY8" fmla="*/ 243040 h 468768"/>
                      <a:gd name="connsiteX9" fmla="*/ 203412 w 592507"/>
                      <a:gd name="connsiteY9" fmla="*/ 286220 h 468768"/>
                      <a:gd name="connsiteX10" fmla="*/ 68792 w 592507"/>
                      <a:gd name="connsiteY10" fmla="*/ 387820 h 468768"/>
                      <a:gd name="connsiteX11" fmla="*/ 212 w 592507"/>
                      <a:gd name="connsiteY11" fmla="*/ 466560 h 468768"/>
                      <a:gd name="connsiteX0" fmla="*/ 212 w 592645"/>
                      <a:gd name="connsiteY0" fmla="*/ 466560 h 468768"/>
                      <a:gd name="connsiteX1" fmla="*/ 53552 w 592645"/>
                      <a:gd name="connsiteY1" fmla="*/ 298920 h 468768"/>
                      <a:gd name="connsiteX2" fmla="*/ 213572 w 592645"/>
                      <a:gd name="connsiteY2" fmla="*/ 100800 h 468768"/>
                      <a:gd name="connsiteX3" fmla="*/ 345652 w 592645"/>
                      <a:gd name="connsiteY3" fmla="*/ 9360 h 468768"/>
                      <a:gd name="connsiteX4" fmla="*/ 500592 w 592645"/>
                      <a:gd name="connsiteY4" fmla="*/ 11900 h 468768"/>
                      <a:gd name="connsiteX5" fmla="*/ 589492 w 592645"/>
                      <a:gd name="connsiteY5" fmla="*/ 88100 h 468768"/>
                      <a:gd name="connsiteX6" fmla="*/ 559012 w 592645"/>
                      <a:gd name="connsiteY6" fmla="*/ 210020 h 468768"/>
                      <a:gd name="connsiteX7" fmla="*/ 429472 w 592645"/>
                      <a:gd name="connsiteY7" fmla="*/ 250660 h 468768"/>
                      <a:gd name="connsiteX8" fmla="*/ 332952 w 592645"/>
                      <a:gd name="connsiteY8" fmla="*/ 243040 h 468768"/>
                      <a:gd name="connsiteX9" fmla="*/ 203412 w 592645"/>
                      <a:gd name="connsiteY9" fmla="*/ 286220 h 468768"/>
                      <a:gd name="connsiteX10" fmla="*/ 68792 w 592645"/>
                      <a:gd name="connsiteY10" fmla="*/ 387820 h 468768"/>
                      <a:gd name="connsiteX11" fmla="*/ 212 w 592645"/>
                      <a:gd name="connsiteY11" fmla="*/ 466560 h 468768"/>
                      <a:gd name="connsiteX0" fmla="*/ 212 w 592645"/>
                      <a:gd name="connsiteY0" fmla="*/ 466560 h 468768"/>
                      <a:gd name="connsiteX1" fmla="*/ 53552 w 592645"/>
                      <a:gd name="connsiteY1" fmla="*/ 298920 h 468768"/>
                      <a:gd name="connsiteX2" fmla="*/ 213572 w 592645"/>
                      <a:gd name="connsiteY2" fmla="*/ 100800 h 468768"/>
                      <a:gd name="connsiteX3" fmla="*/ 345652 w 592645"/>
                      <a:gd name="connsiteY3" fmla="*/ 9360 h 468768"/>
                      <a:gd name="connsiteX4" fmla="*/ 500592 w 592645"/>
                      <a:gd name="connsiteY4" fmla="*/ 11900 h 468768"/>
                      <a:gd name="connsiteX5" fmla="*/ 589492 w 592645"/>
                      <a:gd name="connsiteY5" fmla="*/ 88100 h 468768"/>
                      <a:gd name="connsiteX6" fmla="*/ 559012 w 592645"/>
                      <a:gd name="connsiteY6" fmla="*/ 210020 h 468768"/>
                      <a:gd name="connsiteX7" fmla="*/ 429472 w 592645"/>
                      <a:gd name="connsiteY7" fmla="*/ 250660 h 468768"/>
                      <a:gd name="connsiteX8" fmla="*/ 322792 w 592645"/>
                      <a:gd name="connsiteY8" fmla="*/ 227800 h 468768"/>
                      <a:gd name="connsiteX9" fmla="*/ 203412 w 592645"/>
                      <a:gd name="connsiteY9" fmla="*/ 286220 h 468768"/>
                      <a:gd name="connsiteX10" fmla="*/ 68792 w 592645"/>
                      <a:gd name="connsiteY10" fmla="*/ 387820 h 468768"/>
                      <a:gd name="connsiteX11" fmla="*/ 212 w 592645"/>
                      <a:gd name="connsiteY11" fmla="*/ 466560 h 468768"/>
                      <a:gd name="connsiteX0" fmla="*/ 212 w 592645"/>
                      <a:gd name="connsiteY0" fmla="*/ 466560 h 468768"/>
                      <a:gd name="connsiteX1" fmla="*/ 53552 w 592645"/>
                      <a:gd name="connsiteY1" fmla="*/ 298920 h 468768"/>
                      <a:gd name="connsiteX2" fmla="*/ 213572 w 592645"/>
                      <a:gd name="connsiteY2" fmla="*/ 100800 h 468768"/>
                      <a:gd name="connsiteX3" fmla="*/ 345652 w 592645"/>
                      <a:gd name="connsiteY3" fmla="*/ 9360 h 468768"/>
                      <a:gd name="connsiteX4" fmla="*/ 500592 w 592645"/>
                      <a:gd name="connsiteY4" fmla="*/ 11900 h 468768"/>
                      <a:gd name="connsiteX5" fmla="*/ 589492 w 592645"/>
                      <a:gd name="connsiteY5" fmla="*/ 88100 h 468768"/>
                      <a:gd name="connsiteX6" fmla="*/ 559012 w 592645"/>
                      <a:gd name="connsiteY6" fmla="*/ 210020 h 468768"/>
                      <a:gd name="connsiteX7" fmla="*/ 429472 w 592645"/>
                      <a:gd name="connsiteY7" fmla="*/ 250660 h 468768"/>
                      <a:gd name="connsiteX8" fmla="*/ 299932 w 592645"/>
                      <a:gd name="connsiteY8" fmla="*/ 237960 h 468768"/>
                      <a:gd name="connsiteX9" fmla="*/ 203412 w 592645"/>
                      <a:gd name="connsiteY9" fmla="*/ 286220 h 468768"/>
                      <a:gd name="connsiteX10" fmla="*/ 68792 w 592645"/>
                      <a:gd name="connsiteY10" fmla="*/ 387820 h 468768"/>
                      <a:gd name="connsiteX11" fmla="*/ 212 w 592645"/>
                      <a:gd name="connsiteY11" fmla="*/ 466560 h 468768"/>
                      <a:gd name="connsiteX0" fmla="*/ 212 w 592645"/>
                      <a:gd name="connsiteY0" fmla="*/ 466560 h 468780"/>
                      <a:gd name="connsiteX1" fmla="*/ 53552 w 592645"/>
                      <a:gd name="connsiteY1" fmla="*/ 298920 h 468780"/>
                      <a:gd name="connsiteX2" fmla="*/ 213572 w 592645"/>
                      <a:gd name="connsiteY2" fmla="*/ 100800 h 468780"/>
                      <a:gd name="connsiteX3" fmla="*/ 345652 w 592645"/>
                      <a:gd name="connsiteY3" fmla="*/ 9360 h 468780"/>
                      <a:gd name="connsiteX4" fmla="*/ 500592 w 592645"/>
                      <a:gd name="connsiteY4" fmla="*/ 11900 h 468780"/>
                      <a:gd name="connsiteX5" fmla="*/ 589492 w 592645"/>
                      <a:gd name="connsiteY5" fmla="*/ 88100 h 468780"/>
                      <a:gd name="connsiteX6" fmla="*/ 559012 w 592645"/>
                      <a:gd name="connsiteY6" fmla="*/ 210020 h 468780"/>
                      <a:gd name="connsiteX7" fmla="*/ 429472 w 592645"/>
                      <a:gd name="connsiteY7" fmla="*/ 250660 h 468780"/>
                      <a:gd name="connsiteX8" fmla="*/ 299932 w 592645"/>
                      <a:gd name="connsiteY8" fmla="*/ 237960 h 468780"/>
                      <a:gd name="connsiteX9" fmla="*/ 195792 w 592645"/>
                      <a:gd name="connsiteY9" fmla="*/ 283680 h 468780"/>
                      <a:gd name="connsiteX10" fmla="*/ 68792 w 592645"/>
                      <a:gd name="connsiteY10" fmla="*/ 387820 h 468780"/>
                      <a:gd name="connsiteX11" fmla="*/ 212 w 592645"/>
                      <a:gd name="connsiteY11" fmla="*/ 466560 h 468780"/>
                      <a:gd name="connsiteX0" fmla="*/ 212 w 592645"/>
                      <a:gd name="connsiteY0" fmla="*/ 466560 h 468816"/>
                      <a:gd name="connsiteX1" fmla="*/ 53552 w 592645"/>
                      <a:gd name="connsiteY1" fmla="*/ 298920 h 468816"/>
                      <a:gd name="connsiteX2" fmla="*/ 213572 w 592645"/>
                      <a:gd name="connsiteY2" fmla="*/ 100800 h 468816"/>
                      <a:gd name="connsiteX3" fmla="*/ 345652 w 592645"/>
                      <a:gd name="connsiteY3" fmla="*/ 9360 h 468816"/>
                      <a:gd name="connsiteX4" fmla="*/ 500592 w 592645"/>
                      <a:gd name="connsiteY4" fmla="*/ 11900 h 468816"/>
                      <a:gd name="connsiteX5" fmla="*/ 589492 w 592645"/>
                      <a:gd name="connsiteY5" fmla="*/ 88100 h 468816"/>
                      <a:gd name="connsiteX6" fmla="*/ 559012 w 592645"/>
                      <a:gd name="connsiteY6" fmla="*/ 210020 h 468816"/>
                      <a:gd name="connsiteX7" fmla="*/ 429472 w 592645"/>
                      <a:gd name="connsiteY7" fmla="*/ 250660 h 468816"/>
                      <a:gd name="connsiteX8" fmla="*/ 299932 w 592645"/>
                      <a:gd name="connsiteY8" fmla="*/ 237960 h 468816"/>
                      <a:gd name="connsiteX9" fmla="*/ 183092 w 592645"/>
                      <a:gd name="connsiteY9" fmla="*/ 276060 h 468816"/>
                      <a:gd name="connsiteX10" fmla="*/ 68792 w 592645"/>
                      <a:gd name="connsiteY10" fmla="*/ 387820 h 468816"/>
                      <a:gd name="connsiteX11" fmla="*/ 212 w 592645"/>
                      <a:gd name="connsiteY11" fmla="*/ 466560 h 468816"/>
                      <a:gd name="connsiteX0" fmla="*/ 102 w 592535"/>
                      <a:gd name="connsiteY0" fmla="*/ 466560 h 467485"/>
                      <a:gd name="connsiteX1" fmla="*/ 53442 w 592535"/>
                      <a:gd name="connsiteY1" fmla="*/ 298920 h 467485"/>
                      <a:gd name="connsiteX2" fmla="*/ 213462 w 592535"/>
                      <a:gd name="connsiteY2" fmla="*/ 100800 h 467485"/>
                      <a:gd name="connsiteX3" fmla="*/ 345542 w 592535"/>
                      <a:gd name="connsiteY3" fmla="*/ 9360 h 467485"/>
                      <a:gd name="connsiteX4" fmla="*/ 500482 w 592535"/>
                      <a:gd name="connsiteY4" fmla="*/ 11900 h 467485"/>
                      <a:gd name="connsiteX5" fmla="*/ 589382 w 592535"/>
                      <a:gd name="connsiteY5" fmla="*/ 88100 h 467485"/>
                      <a:gd name="connsiteX6" fmla="*/ 558902 w 592535"/>
                      <a:gd name="connsiteY6" fmla="*/ 210020 h 467485"/>
                      <a:gd name="connsiteX7" fmla="*/ 429362 w 592535"/>
                      <a:gd name="connsiteY7" fmla="*/ 250660 h 467485"/>
                      <a:gd name="connsiteX8" fmla="*/ 299822 w 592535"/>
                      <a:gd name="connsiteY8" fmla="*/ 237960 h 467485"/>
                      <a:gd name="connsiteX9" fmla="*/ 182982 w 592535"/>
                      <a:gd name="connsiteY9" fmla="*/ 276060 h 467485"/>
                      <a:gd name="connsiteX10" fmla="*/ 63602 w 592535"/>
                      <a:gd name="connsiteY10" fmla="*/ 362420 h 467485"/>
                      <a:gd name="connsiteX11" fmla="*/ 102 w 592535"/>
                      <a:gd name="connsiteY11" fmla="*/ 466560 h 467485"/>
                      <a:gd name="connsiteX0" fmla="*/ 102 w 592535"/>
                      <a:gd name="connsiteY0" fmla="*/ 499580 h 500290"/>
                      <a:gd name="connsiteX1" fmla="*/ 53442 w 592535"/>
                      <a:gd name="connsiteY1" fmla="*/ 298920 h 500290"/>
                      <a:gd name="connsiteX2" fmla="*/ 213462 w 592535"/>
                      <a:gd name="connsiteY2" fmla="*/ 100800 h 500290"/>
                      <a:gd name="connsiteX3" fmla="*/ 345542 w 592535"/>
                      <a:gd name="connsiteY3" fmla="*/ 9360 h 500290"/>
                      <a:gd name="connsiteX4" fmla="*/ 500482 w 592535"/>
                      <a:gd name="connsiteY4" fmla="*/ 11900 h 500290"/>
                      <a:gd name="connsiteX5" fmla="*/ 589382 w 592535"/>
                      <a:gd name="connsiteY5" fmla="*/ 88100 h 500290"/>
                      <a:gd name="connsiteX6" fmla="*/ 558902 w 592535"/>
                      <a:gd name="connsiteY6" fmla="*/ 210020 h 500290"/>
                      <a:gd name="connsiteX7" fmla="*/ 429362 w 592535"/>
                      <a:gd name="connsiteY7" fmla="*/ 250660 h 500290"/>
                      <a:gd name="connsiteX8" fmla="*/ 299822 w 592535"/>
                      <a:gd name="connsiteY8" fmla="*/ 237960 h 500290"/>
                      <a:gd name="connsiteX9" fmla="*/ 182982 w 592535"/>
                      <a:gd name="connsiteY9" fmla="*/ 276060 h 500290"/>
                      <a:gd name="connsiteX10" fmla="*/ 63602 w 592535"/>
                      <a:gd name="connsiteY10" fmla="*/ 362420 h 500290"/>
                      <a:gd name="connsiteX11" fmla="*/ 102 w 592535"/>
                      <a:gd name="connsiteY11" fmla="*/ 499580 h 500290"/>
                      <a:gd name="connsiteX0" fmla="*/ 102 w 592535"/>
                      <a:gd name="connsiteY0" fmla="*/ 499580 h 500290"/>
                      <a:gd name="connsiteX1" fmla="*/ 53442 w 592535"/>
                      <a:gd name="connsiteY1" fmla="*/ 298920 h 500290"/>
                      <a:gd name="connsiteX2" fmla="*/ 213462 w 592535"/>
                      <a:gd name="connsiteY2" fmla="*/ 100800 h 500290"/>
                      <a:gd name="connsiteX3" fmla="*/ 345542 w 592535"/>
                      <a:gd name="connsiteY3" fmla="*/ 9360 h 500290"/>
                      <a:gd name="connsiteX4" fmla="*/ 500482 w 592535"/>
                      <a:gd name="connsiteY4" fmla="*/ 11900 h 500290"/>
                      <a:gd name="connsiteX5" fmla="*/ 589382 w 592535"/>
                      <a:gd name="connsiteY5" fmla="*/ 88100 h 500290"/>
                      <a:gd name="connsiteX6" fmla="*/ 558902 w 592535"/>
                      <a:gd name="connsiteY6" fmla="*/ 210020 h 500290"/>
                      <a:gd name="connsiteX7" fmla="*/ 429362 w 592535"/>
                      <a:gd name="connsiteY7" fmla="*/ 250660 h 500290"/>
                      <a:gd name="connsiteX8" fmla="*/ 299822 w 592535"/>
                      <a:gd name="connsiteY8" fmla="*/ 237960 h 500290"/>
                      <a:gd name="connsiteX9" fmla="*/ 175362 w 592535"/>
                      <a:gd name="connsiteY9" fmla="*/ 276060 h 500290"/>
                      <a:gd name="connsiteX10" fmla="*/ 63602 w 592535"/>
                      <a:gd name="connsiteY10" fmla="*/ 362420 h 500290"/>
                      <a:gd name="connsiteX11" fmla="*/ 102 w 592535"/>
                      <a:gd name="connsiteY11" fmla="*/ 499580 h 500290"/>
                      <a:gd name="connsiteX0" fmla="*/ 102 w 591536"/>
                      <a:gd name="connsiteY0" fmla="*/ 499580 h 500290"/>
                      <a:gd name="connsiteX1" fmla="*/ 53442 w 591536"/>
                      <a:gd name="connsiteY1" fmla="*/ 298920 h 500290"/>
                      <a:gd name="connsiteX2" fmla="*/ 213462 w 591536"/>
                      <a:gd name="connsiteY2" fmla="*/ 100800 h 500290"/>
                      <a:gd name="connsiteX3" fmla="*/ 345542 w 591536"/>
                      <a:gd name="connsiteY3" fmla="*/ 9360 h 500290"/>
                      <a:gd name="connsiteX4" fmla="*/ 500482 w 591536"/>
                      <a:gd name="connsiteY4" fmla="*/ 11900 h 500290"/>
                      <a:gd name="connsiteX5" fmla="*/ 589382 w 591536"/>
                      <a:gd name="connsiteY5" fmla="*/ 88100 h 500290"/>
                      <a:gd name="connsiteX6" fmla="*/ 558902 w 591536"/>
                      <a:gd name="connsiteY6" fmla="*/ 210020 h 500290"/>
                      <a:gd name="connsiteX7" fmla="*/ 429362 w 591536"/>
                      <a:gd name="connsiteY7" fmla="*/ 250660 h 500290"/>
                      <a:gd name="connsiteX8" fmla="*/ 299822 w 591536"/>
                      <a:gd name="connsiteY8" fmla="*/ 237960 h 500290"/>
                      <a:gd name="connsiteX9" fmla="*/ 175362 w 591536"/>
                      <a:gd name="connsiteY9" fmla="*/ 276060 h 500290"/>
                      <a:gd name="connsiteX10" fmla="*/ 63602 w 591536"/>
                      <a:gd name="connsiteY10" fmla="*/ 362420 h 500290"/>
                      <a:gd name="connsiteX11" fmla="*/ 102 w 591536"/>
                      <a:gd name="connsiteY11" fmla="*/ 499580 h 500290"/>
                      <a:gd name="connsiteX0" fmla="*/ 102 w 591536"/>
                      <a:gd name="connsiteY0" fmla="*/ 499580 h 500290"/>
                      <a:gd name="connsiteX1" fmla="*/ 53442 w 591536"/>
                      <a:gd name="connsiteY1" fmla="*/ 298920 h 500290"/>
                      <a:gd name="connsiteX2" fmla="*/ 213462 w 591536"/>
                      <a:gd name="connsiteY2" fmla="*/ 100800 h 500290"/>
                      <a:gd name="connsiteX3" fmla="*/ 345542 w 591536"/>
                      <a:gd name="connsiteY3" fmla="*/ 9360 h 500290"/>
                      <a:gd name="connsiteX4" fmla="*/ 500482 w 591536"/>
                      <a:gd name="connsiteY4" fmla="*/ 11900 h 500290"/>
                      <a:gd name="connsiteX5" fmla="*/ 589382 w 591536"/>
                      <a:gd name="connsiteY5" fmla="*/ 88100 h 500290"/>
                      <a:gd name="connsiteX6" fmla="*/ 558902 w 591536"/>
                      <a:gd name="connsiteY6" fmla="*/ 210020 h 500290"/>
                      <a:gd name="connsiteX7" fmla="*/ 429362 w 591536"/>
                      <a:gd name="connsiteY7" fmla="*/ 250660 h 500290"/>
                      <a:gd name="connsiteX8" fmla="*/ 299822 w 591536"/>
                      <a:gd name="connsiteY8" fmla="*/ 237960 h 500290"/>
                      <a:gd name="connsiteX9" fmla="*/ 175362 w 591536"/>
                      <a:gd name="connsiteY9" fmla="*/ 276060 h 500290"/>
                      <a:gd name="connsiteX10" fmla="*/ 63602 w 591536"/>
                      <a:gd name="connsiteY10" fmla="*/ 362420 h 500290"/>
                      <a:gd name="connsiteX11" fmla="*/ 102 w 591536"/>
                      <a:gd name="connsiteY11" fmla="*/ 499580 h 500290"/>
                      <a:gd name="connsiteX0" fmla="*/ 102 w 594623"/>
                      <a:gd name="connsiteY0" fmla="*/ 499580 h 500290"/>
                      <a:gd name="connsiteX1" fmla="*/ 53442 w 594623"/>
                      <a:gd name="connsiteY1" fmla="*/ 298920 h 500290"/>
                      <a:gd name="connsiteX2" fmla="*/ 213462 w 594623"/>
                      <a:gd name="connsiteY2" fmla="*/ 100800 h 500290"/>
                      <a:gd name="connsiteX3" fmla="*/ 345542 w 594623"/>
                      <a:gd name="connsiteY3" fmla="*/ 9360 h 500290"/>
                      <a:gd name="connsiteX4" fmla="*/ 500482 w 594623"/>
                      <a:gd name="connsiteY4" fmla="*/ 11900 h 500290"/>
                      <a:gd name="connsiteX5" fmla="*/ 589382 w 594623"/>
                      <a:gd name="connsiteY5" fmla="*/ 88100 h 500290"/>
                      <a:gd name="connsiteX6" fmla="*/ 558902 w 594623"/>
                      <a:gd name="connsiteY6" fmla="*/ 210020 h 500290"/>
                      <a:gd name="connsiteX7" fmla="*/ 429362 w 594623"/>
                      <a:gd name="connsiteY7" fmla="*/ 250660 h 500290"/>
                      <a:gd name="connsiteX8" fmla="*/ 299822 w 594623"/>
                      <a:gd name="connsiteY8" fmla="*/ 237960 h 500290"/>
                      <a:gd name="connsiteX9" fmla="*/ 175362 w 594623"/>
                      <a:gd name="connsiteY9" fmla="*/ 276060 h 500290"/>
                      <a:gd name="connsiteX10" fmla="*/ 63602 w 594623"/>
                      <a:gd name="connsiteY10" fmla="*/ 362420 h 500290"/>
                      <a:gd name="connsiteX11" fmla="*/ 102 w 594623"/>
                      <a:gd name="connsiteY11" fmla="*/ 499580 h 500290"/>
                      <a:gd name="connsiteX0" fmla="*/ 102 w 601156"/>
                      <a:gd name="connsiteY0" fmla="*/ 499580 h 500290"/>
                      <a:gd name="connsiteX1" fmla="*/ 53442 w 601156"/>
                      <a:gd name="connsiteY1" fmla="*/ 298920 h 500290"/>
                      <a:gd name="connsiteX2" fmla="*/ 213462 w 601156"/>
                      <a:gd name="connsiteY2" fmla="*/ 100800 h 500290"/>
                      <a:gd name="connsiteX3" fmla="*/ 345542 w 601156"/>
                      <a:gd name="connsiteY3" fmla="*/ 9360 h 500290"/>
                      <a:gd name="connsiteX4" fmla="*/ 500482 w 601156"/>
                      <a:gd name="connsiteY4" fmla="*/ 11900 h 500290"/>
                      <a:gd name="connsiteX5" fmla="*/ 589382 w 601156"/>
                      <a:gd name="connsiteY5" fmla="*/ 88100 h 500290"/>
                      <a:gd name="connsiteX6" fmla="*/ 558902 w 601156"/>
                      <a:gd name="connsiteY6" fmla="*/ 210020 h 500290"/>
                      <a:gd name="connsiteX7" fmla="*/ 429362 w 601156"/>
                      <a:gd name="connsiteY7" fmla="*/ 250660 h 500290"/>
                      <a:gd name="connsiteX8" fmla="*/ 299822 w 601156"/>
                      <a:gd name="connsiteY8" fmla="*/ 237960 h 500290"/>
                      <a:gd name="connsiteX9" fmla="*/ 175362 w 601156"/>
                      <a:gd name="connsiteY9" fmla="*/ 276060 h 500290"/>
                      <a:gd name="connsiteX10" fmla="*/ 63602 w 601156"/>
                      <a:gd name="connsiteY10" fmla="*/ 362420 h 500290"/>
                      <a:gd name="connsiteX11" fmla="*/ 102 w 601156"/>
                      <a:gd name="connsiteY11" fmla="*/ 499580 h 500290"/>
                      <a:gd name="connsiteX0" fmla="*/ 102 w 598955"/>
                      <a:gd name="connsiteY0" fmla="*/ 499580 h 500290"/>
                      <a:gd name="connsiteX1" fmla="*/ 53442 w 598955"/>
                      <a:gd name="connsiteY1" fmla="*/ 298920 h 500290"/>
                      <a:gd name="connsiteX2" fmla="*/ 213462 w 598955"/>
                      <a:gd name="connsiteY2" fmla="*/ 100800 h 500290"/>
                      <a:gd name="connsiteX3" fmla="*/ 345542 w 598955"/>
                      <a:gd name="connsiteY3" fmla="*/ 9360 h 500290"/>
                      <a:gd name="connsiteX4" fmla="*/ 500482 w 598955"/>
                      <a:gd name="connsiteY4" fmla="*/ 11900 h 500290"/>
                      <a:gd name="connsiteX5" fmla="*/ 589382 w 598955"/>
                      <a:gd name="connsiteY5" fmla="*/ 88100 h 500290"/>
                      <a:gd name="connsiteX6" fmla="*/ 558902 w 598955"/>
                      <a:gd name="connsiteY6" fmla="*/ 210020 h 500290"/>
                      <a:gd name="connsiteX7" fmla="*/ 429362 w 598955"/>
                      <a:gd name="connsiteY7" fmla="*/ 250660 h 500290"/>
                      <a:gd name="connsiteX8" fmla="*/ 299822 w 598955"/>
                      <a:gd name="connsiteY8" fmla="*/ 237960 h 500290"/>
                      <a:gd name="connsiteX9" fmla="*/ 175362 w 598955"/>
                      <a:gd name="connsiteY9" fmla="*/ 276060 h 500290"/>
                      <a:gd name="connsiteX10" fmla="*/ 63602 w 598955"/>
                      <a:gd name="connsiteY10" fmla="*/ 362420 h 500290"/>
                      <a:gd name="connsiteX11" fmla="*/ 102 w 598955"/>
                      <a:gd name="connsiteY11" fmla="*/ 499580 h 500290"/>
                      <a:gd name="connsiteX0" fmla="*/ 102 w 593569"/>
                      <a:gd name="connsiteY0" fmla="*/ 499580 h 500290"/>
                      <a:gd name="connsiteX1" fmla="*/ 53442 w 593569"/>
                      <a:gd name="connsiteY1" fmla="*/ 298920 h 500290"/>
                      <a:gd name="connsiteX2" fmla="*/ 213462 w 593569"/>
                      <a:gd name="connsiteY2" fmla="*/ 100800 h 500290"/>
                      <a:gd name="connsiteX3" fmla="*/ 345542 w 593569"/>
                      <a:gd name="connsiteY3" fmla="*/ 9360 h 500290"/>
                      <a:gd name="connsiteX4" fmla="*/ 500482 w 593569"/>
                      <a:gd name="connsiteY4" fmla="*/ 11900 h 500290"/>
                      <a:gd name="connsiteX5" fmla="*/ 589382 w 593569"/>
                      <a:gd name="connsiteY5" fmla="*/ 88100 h 500290"/>
                      <a:gd name="connsiteX6" fmla="*/ 558902 w 593569"/>
                      <a:gd name="connsiteY6" fmla="*/ 210020 h 500290"/>
                      <a:gd name="connsiteX7" fmla="*/ 429362 w 593569"/>
                      <a:gd name="connsiteY7" fmla="*/ 250660 h 500290"/>
                      <a:gd name="connsiteX8" fmla="*/ 299822 w 593569"/>
                      <a:gd name="connsiteY8" fmla="*/ 237960 h 500290"/>
                      <a:gd name="connsiteX9" fmla="*/ 175362 w 593569"/>
                      <a:gd name="connsiteY9" fmla="*/ 276060 h 500290"/>
                      <a:gd name="connsiteX10" fmla="*/ 63602 w 593569"/>
                      <a:gd name="connsiteY10" fmla="*/ 362420 h 500290"/>
                      <a:gd name="connsiteX11" fmla="*/ 102 w 593569"/>
                      <a:gd name="connsiteY11" fmla="*/ 499580 h 500290"/>
                      <a:gd name="connsiteX0" fmla="*/ 102 w 592919"/>
                      <a:gd name="connsiteY0" fmla="*/ 507870 h 508580"/>
                      <a:gd name="connsiteX1" fmla="*/ 53442 w 592919"/>
                      <a:gd name="connsiteY1" fmla="*/ 307210 h 508580"/>
                      <a:gd name="connsiteX2" fmla="*/ 213462 w 592919"/>
                      <a:gd name="connsiteY2" fmla="*/ 109090 h 508580"/>
                      <a:gd name="connsiteX3" fmla="*/ 345542 w 592919"/>
                      <a:gd name="connsiteY3" fmla="*/ 17650 h 508580"/>
                      <a:gd name="connsiteX4" fmla="*/ 494767 w 592919"/>
                      <a:gd name="connsiteY4" fmla="*/ 6855 h 508580"/>
                      <a:gd name="connsiteX5" fmla="*/ 589382 w 592919"/>
                      <a:gd name="connsiteY5" fmla="*/ 96390 h 508580"/>
                      <a:gd name="connsiteX6" fmla="*/ 558902 w 592919"/>
                      <a:gd name="connsiteY6" fmla="*/ 218310 h 508580"/>
                      <a:gd name="connsiteX7" fmla="*/ 429362 w 592919"/>
                      <a:gd name="connsiteY7" fmla="*/ 258950 h 508580"/>
                      <a:gd name="connsiteX8" fmla="*/ 299822 w 592919"/>
                      <a:gd name="connsiteY8" fmla="*/ 246250 h 508580"/>
                      <a:gd name="connsiteX9" fmla="*/ 175362 w 592919"/>
                      <a:gd name="connsiteY9" fmla="*/ 284350 h 508580"/>
                      <a:gd name="connsiteX10" fmla="*/ 63602 w 592919"/>
                      <a:gd name="connsiteY10" fmla="*/ 370710 h 508580"/>
                      <a:gd name="connsiteX11" fmla="*/ 102 w 592919"/>
                      <a:gd name="connsiteY11" fmla="*/ 507870 h 508580"/>
                      <a:gd name="connsiteX0" fmla="*/ 102 w 592919"/>
                      <a:gd name="connsiteY0" fmla="*/ 507870 h 508580"/>
                      <a:gd name="connsiteX1" fmla="*/ 53442 w 592919"/>
                      <a:gd name="connsiteY1" fmla="*/ 307210 h 508580"/>
                      <a:gd name="connsiteX2" fmla="*/ 213462 w 592919"/>
                      <a:gd name="connsiteY2" fmla="*/ 109090 h 508580"/>
                      <a:gd name="connsiteX3" fmla="*/ 345542 w 592919"/>
                      <a:gd name="connsiteY3" fmla="*/ 17650 h 508580"/>
                      <a:gd name="connsiteX4" fmla="*/ 494767 w 592919"/>
                      <a:gd name="connsiteY4" fmla="*/ 6855 h 508580"/>
                      <a:gd name="connsiteX5" fmla="*/ 589382 w 592919"/>
                      <a:gd name="connsiteY5" fmla="*/ 96390 h 508580"/>
                      <a:gd name="connsiteX6" fmla="*/ 558902 w 592919"/>
                      <a:gd name="connsiteY6" fmla="*/ 218310 h 508580"/>
                      <a:gd name="connsiteX7" fmla="*/ 429362 w 592919"/>
                      <a:gd name="connsiteY7" fmla="*/ 258950 h 508580"/>
                      <a:gd name="connsiteX8" fmla="*/ 299822 w 592919"/>
                      <a:gd name="connsiteY8" fmla="*/ 246250 h 508580"/>
                      <a:gd name="connsiteX9" fmla="*/ 175362 w 592919"/>
                      <a:gd name="connsiteY9" fmla="*/ 284350 h 508580"/>
                      <a:gd name="connsiteX10" fmla="*/ 63602 w 592919"/>
                      <a:gd name="connsiteY10" fmla="*/ 370710 h 508580"/>
                      <a:gd name="connsiteX11" fmla="*/ 102 w 592919"/>
                      <a:gd name="connsiteY11" fmla="*/ 507870 h 508580"/>
                      <a:gd name="connsiteX0" fmla="*/ 102 w 591442"/>
                      <a:gd name="connsiteY0" fmla="*/ 507870 h 508580"/>
                      <a:gd name="connsiteX1" fmla="*/ 53442 w 591442"/>
                      <a:gd name="connsiteY1" fmla="*/ 307210 h 508580"/>
                      <a:gd name="connsiteX2" fmla="*/ 213462 w 591442"/>
                      <a:gd name="connsiteY2" fmla="*/ 109090 h 508580"/>
                      <a:gd name="connsiteX3" fmla="*/ 345542 w 591442"/>
                      <a:gd name="connsiteY3" fmla="*/ 17650 h 508580"/>
                      <a:gd name="connsiteX4" fmla="*/ 494767 w 591442"/>
                      <a:gd name="connsiteY4" fmla="*/ 6855 h 508580"/>
                      <a:gd name="connsiteX5" fmla="*/ 589382 w 591442"/>
                      <a:gd name="connsiteY5" fmla="*/ 96390 h 508580"/>
                      <a:gd name="connsiteX6" fmla="*/ 549377 w 591442"/>
                      <a:gd name="connsiteY6" fmla="*/ 218310 h 508580"/>
                      <a:gd name="connsiteX7" fmla="*/ 429362 w 591442"/>
                      <a:gd name="connsiteY7" fmla="*/ 258950 h 508580"/>
                      <a:gd name="connsiteX8" fmla="*/ 299822 w 591442"/>
                      <a:gd name="connsiteY8" fmla="*/ 246250 h 508580"/>
                      <a:gd name="connsiteX9" fmla="*/ 175362 w 591442"/>
                      <a:gd name="connsiteY9" fmla="*/ 284350 h 508580"/>
                      <a:gd name="connsiteX10" fmla="*/ 63602 w 591442"/>
                      <a:gd name="connsiteY10" fmla="*/ 370710 h 508580"/>
                      <a:gd name="connsiteX11" fmla="*/ 102 w 591442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9822 w 591846"/>
                      <a:gd name="connsiteY8" fmla="*/ 24625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9822 w 591846"/>
                      <a:gd name="connsiteY8" fmla="*/ 24625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4107 w 591846"/>
                      <a:gd name="connsiteY8" fmla="*/ 24244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4107 w 591846"/>
                      <a:gd name="connsiteY8" fmla="*/ 24244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543"/>
                      <a:gd name="connsiteY0" fmla="*/ 507870 h 508580"/>
                      <a:gd name="connsiteX1" fmla="*/ 53442 w 591543"/>
                      <a:gd name="connsiteY1" fmla="*/ 307210 h 508580"/>
                      <a:gd name="connsiteX2" fmla="*/ 213462 w 591543"/>
                      <a:gd name="connsiteY2" fmla="*/ 109090 h 508580"/>
                      <a:gd name="connsiteX3" fmla="*/ 345542 w 591543"/>
                      <a:gd name="connsiteY3" fmla="*/ 17650 h 508580"/>
                      <a:gd name="connsiteX4" fmla="*/ 494767 w 591543"/>
                      <a:gd name="connsiteY4" fmla="*/ 6855 h 508580"/>
                      <a:gd name="connsiteX5" fmla="*/ 589382 w 591543"/>
                      <a:gd name="connsiteY5" fmla="*/ 96390 h 508580"/>
                      <a:gd name="connsiteX6" fmla="*/ 549377 w 591543"/>
                      <a:gd name="connsiteY6" fmla="*/ 218310 h 508580"/>
                      <a:gd name="connsiteX7" fmla="*/ 419837 w 591543"/>
                      <a:gd name="connsiteY7" fmla="*/ 241805 h 508580"/>
                      <a:gd name="connsiteX8" fmla="*/ 294107 w 591543"/>
                      <a:gd name="connsiteY8" fmla="*/ 242440 h 508580"/>
                      <a:gd name="connsiteX9" fmla="*/ 175362 w 591543"/>
                      <a:gd name="connsiteY9" fmla="*/ 284350 h 508580"/>
                      <a:gd name="connsiteX10" fmla="*/ 63602 w 591543"/>
                      <a:gd name="connsiteY10" fmla="*/ 370710 h 508580"/>
                      <a:gd name="connsiteX11" fmla="*/ 102 w 591543"/>
                      <a:gd name="connsiteY11" fmla="*/ 507870 h 508580"/>
                      <a:gd name="connsiteX0" fmla="*/ 102 w 591543"/>
                      <a:gd name="connsiteY0" fmla="*/ 507870 h 508580"/>
                      <a:gd name="connsiteX1" fmla="*/ 53442 w 591543"/>
                      <a:gd name="connsiteY1" fmla="*/ 307210 h 508580"/>
                      <a:gd name="connsiteX2" fmla="*/ 213462 w 591543"/>
                      <a:gd name="connsiteY2" fmla="*/ 109090 h 508580"/>
                      <a:gd name="connsiteX3" fmla="*/ 345542 w 591543"/>
                      <a:gd name="connsiteY3" fmla="*/ 17650 h 508580"/>
                      <a:gd name="connsiteX4" fmla="*/ 494767 w 591543"/>
                      <a:gd name="connsiteY4" fmla="*/ 6855 h 508580"/>
                      <a:gd name="connsiteX5" fmla="*/ 589382 w 591543"/>
                      <a:gd name="connsiteY5" fmla="*/ 96390 h 508580"/>
                      <a:gd name="connsiteX6" fmla="*/ 549377 w 591543"/>
                      <a:gd name="connsiteY6" fmla="*/ 218310 h 508580"/>
                      <a:gd name="connsiteX7" fmla="*/ 419837 w 591543"/>
                      <a:gd name="connsiteY7" fmla="*/ 241805 h 508580"/>
                      <a:gd name="connsiteX8" fmla="*/ 294107 w 591543"/>
                      <a:gd name="connsiteY8" fmla="*/ 242440 h 508580"/>
                      <a:gd name="connsiteX9" fmla="*/ 175362 w 591543"/>
                      <a:gd name="connsiteY9" fmla="*/ 284350 h 508580"/>
                      <a:gd name="connsiteX10" fmla="*/ 63602 w 591543"/>
                      <a:gd name="connsiteY10" fmla="*/ 370710 h 508580"/>
                      <a:gd name="connsiteX11" fmla="*/ 102 w 591543"/>
                      <a:gd name="connsiteY11" fmla="*/ 507870 h 508580"/>
                      <a:gd name="connsiteX0" fmla="*/ 102 w 592823"/>
                      <a:gd name="connsiteY0" fmla="*/ 507870 h 508580"/>
                      <a:gd name="connsiteX1" fmla="*/ 53442 w 592823"/>
                      <a:gd name="connsiteY1" fmla="*/ 307210 h 508580"/>
                      <a:gd name="connsiteX2" fmla="*/ 213462 w 592823"/>
                      <a:gd name="connsiteY2" fmla="*/ 109090 h 508580"/>
                      <a:gd name="connsiteX3" fmla="*/ 345542 w 592823"/>
                      <a:gd name="connsiteY3" fmla="*/ 17650 h 508580"/>
                      <a:gd name="connsiteX4" fmla="*/ 494767 w 592823"/>
                      <a:gd name="connsiteY4" fmla="*/ 6855 h 508580"/>
                      <a:gd name="connsiteX5" fmla="*/ 589382 w 592823"/>
                      <a:gd name="connsiteY5" fmla="*/ 96390 h 508580"/>
                      <a:gd name="connsiteX6" fmla="*/ 549377 w 592823"/>
                      <a:gd name="connsiteY6" fmla="*/ 218310 h 508580"/>
                      <a:gd name="connsiteX7" fmla="*/ 419837 w 592823"/>
                      <a:gd name="connsiteY7" fmla="*/ 241805 h 508580"/>
                      <a:gd name="connsiteX8" fmla="*/ 294107 w 592823"/>
                      <a:gd name="connsiteY8" fmla="*/ 242440 h 508580"/>
                      <a:gd name="connsiteX9" fmla="*/ 175362 w 592823"/>
                      <a:gd name="connsiteY9" fmla="*/ 284350 h 508580"/>
                      <a:gd name="connsiteX10" fmla="*/ 63602 w 592823"/>
                      <a:gd name="connsiteY10" fmla="*/ 370710 h 508580"/>
                      <a:gd name="connsiteX11" fmla="*/ 102 w 592823"/>
                      <a:gd name="connsiteY11" fmla="*/ 507870 h 508580"/>
                      <a:gd name="connsiteX0" fmla="*/ 102 w 592823"/>
                      <a:gd name="connsiteY0" fmla="*/ 507870 h 508580"/>
                      <a:gd name="connsiteX1" fmla="*/ 53442 w 592823"/>
                      <a:gd name="connsiteY1" fmla="*/ 307210 h 508580"/>
                      <a:gd name="connsiteX2" fmla="*/ 213462 w 592823"/>
                      <a:gd name="connsiteY2" fmla="*/ 109090 h 508580"/>
                      <a:gd name="connsiteX3" fmla="*/ 345542 w 592823"/>
                      <a:gd name="connsiteY3" fmla="*/ 17650 h 508580"/>
                      <a:gd name="connsiteX4" fmla="*/ 494767 w 592823"/>
                      <a:gd name="connsiteY4" fmla="*/ 6855 h 508580"/>
                      <a:gd name="connsiteX5" fmla="*/ 589382 w 592823"/>
                      <a:gd name="connsiteY5" fmla="*/ 96390 h 508580"/>
                      <a:gd name="connsiteX6" fmla="*/ 549377 w 592823"/>
                      <a:gd name="connsiteY6" fmla="*/ 218310 h 508580"/>
                      <a:gd name="connsiteX7" fmla="*/ 419837 w 592823"/>
                      <a:gd name="connsiteY7" fmla="*/ 241805 h 508580"/>
                      <a:gd name="connsiteX8" fmla="*/ 294107 w 592823"/>
                      <a:gd name="connsiteY8" fmla="*/ 242440 h 508580"/>
                      <a:gd name="connsiteX9" fmla="*/ 175362 w 592823"/>
                      <a:gd name="connsiteY9" fmla="*/ 284350 h 508580"/>
                      <a:gd name="connsiteX10" fmla="*/ 63602 w 592823"/>
                      <a:gd name="connsiteY10" fmla="*/ 370710 h 508580"/>
                      <a:gd name="connsiteX11" fmla="*/ 102 w 592823"/>
                      <a:gd name="connsiteY11" fmla="*/ 507870 h 508580"/>
                      <a:gd name="connsiteX0" fmla="*/ 102 w 592823"/>
                      <a:gd name="connsiteY0" fmla="*/ 507870 h 508580"/>
                      <a:gd name="connsiteX1" fmla="*/ 53442 w 592823"/>
                      <a:gd name="connsiteY1" fmla="*/ 307210 h 508580"/>
                      <a:gd name="connsiteX2" fmla="*/ 213462 w 592823"/>
                      <a:gd name="connsiteY2" fmla="*/ 109090 h 508580"/>
                      <a:gd name="connsiteX3" fmla="*/ 345542 w 592823"/>
                      <a:gd name="connsiteY3" fmla="*/ 17650 h 508580"/>
                      <a:gd name="connsiteX4" fmla="*/ 494767 w 592823"/>
                      <a:gd name="connsiteY4" fmla="*/ 6855 h 508580"/>
                      <a:gd name="connsiteX5" fmla="*/ 589382 w 592823"/>
                      <a:gd name="connsiteY5" fmla="*/ 96390 h 508580"/>
                      <a:gd name="connsiteX6" fmla="*/ 549377 w 592823"/>
                      <a:gd name="connsiteY6" fmla="*/ 218310 h 508580"/>
                      <a:gd name="connsiteX7" fmla="*/ 419837 w 592823"/>
                      <a:gd name="connsiteY7" fmla="*/ 241805 h 508580"/>
                      <a:gd name="connsiteX8" fmla="*/ 294107 w 592823"/>
                      <a:gd name="connsiteY8" fmla="*/ 242440 h 508580"/>
                      <a:gd name="connsiteX9" fmla="*/ 162027 w 592823"/>
                      <a:gd name="connsiteY9" fmla="*/ 284350 h 508580"/>
                      <a:gd name="connsiteX10" fmla="*/ 63602 w 592823"/>
                      <a:gd name="connsiteY10" fmla="*/ 370710 h 508580"/>
                      <a:gd name="connsiteX11" fmla="*/ 102 w 592823"/>
                      <a:gd name="connsiteY11" fmla="*/ 507870 h 508580"/>
                      <a:gd name="connsiteX0" fmla="*/ 102 w 592823"/>
                      <a:gd name="connsiteY0" fmla="*/ 507870 h 508594"/>
                      <a:gd name="connsiteX1" fmla="*/ 53442 w 592823"/>
                      <a:gd name="connsiteY1" fmla="*/ 307210 h 508594"/>
                      <a:gd name="connsiteX2" fmla="*/ 213462 w 592823"/>
                      <a:gd name="connsiteY2" fmla="*/ 109090 h 508594"/>
                      <a:gd name="connsiteX3" fmla="*/ 345542 w 592823"/>
                      <a:gd name="connsiteY3" fmla="*/ 17650 h 508594"/>
                      <a:gd name="connsiteX4" fmla="*/ 494767 w 592823"/>
                      <a:gd name="connsiteY4" fmla="*/ 6855 h 508594"/>
                      <a:gd name="connsiteX5" fmla="*/ 589382 w 592823"/>
                      <a:gd name="connsiteY5" fmla="*/ 96390 h 508594"/>
                      <a:gd name="connsiteX6" fmla="*/ 549377 w 592823"/>
                      <a:gd name="connsiteY6" fmla="*/ 218310 h 508594"/>
                      <a:gd name="connsiteX7" fmla="*/ 419837 w 592823"/>
                      <a:gd name="connsiteY7" fmla="*/ 241805 h 508594"/>
                      <a:gd name="connsiteX8" fmla="*/ 294107 w 592823"/>
                      <a:gd name="connsiteY8" fmla="*/ 242440 h 508594"/>
                      <a:gd name="connsiteX9" fmla="*/ 162027 w 592823"/>
                      <a:gd name="connsiteY9" fmla="*/ 271015 h 508594"/>
                      <a:gd name="connsiteX10" fmla="*/ 63602 w 592823"/>
                      <a:gd name="connsiteY10" fmla="*/ 370710 h 508594"/>
                      <a:gd name="connsiteX11" fmla="*/ 102 w 592823"/>
                      <a:gd name="connsiteY11" fmla="*/ 507870 h 508594"/>
                      <a:gd name="connsiteX0" fmla="*/ 102 w 592823"/>
                      <a:gd name="connsiteY0" fmla="*/ 507870 h 508584"/>
                      <a:gd name="connsiteX1" fmla="*/ 53442 w 592823"/>
                      <a:gd name="connsiteY1" fmla="*/ 307210 h 508584"/>
                      <a:gd name="connsiteX2" fmla="*/ 213462 w 592823"/>
                      <a:gd name="connsiteY2" fmla="*/ 109090 h 508584"/>
                      <a:gd name="connsiteX3" fmla="*/ 345542 w 592823"/>
                      <a:gd name="connsiteY3" fmla="*/ 17650 h 508584"/>
                      <a:gd name="connsiteX4" fmla="*/ 494767 w 592823"/>
                      <a:gd name="connsiteY4" fmla="*/ 6855 h 508584"/>
                      <a:gd name="connsiteX5" fmla="*/ 589382 w 592823"/>
                      <a:gd name="connsiteY5" fmla="*/ 96390 h 508584"/>
                      <a:gd name="connsiteX6" fmla="*/ 549377 w 592823"/>
                      <a:gd name="connsiteY6" fmla="*/ 218310 h 508584"/>
                      <a:gd name="connsiteX7" fmla="*/ 419837 w 592823"/>
                      <a:gd name="connsiteY7" fmla="*/ 241805 h 508584"/>
                      <a:gd name="connsiteX8" fmla="*/ 294107 w 592823"/>
                      <a:gd name="connsiteY8" fmla="*/ 242440 h 508584"/>
                      <a:gd name="connsiteX9" fmla="*/ 190602 w 592823"/>
                      <a:gd name="connsiteY9" fmla="*/ 280540 h 508584"/>
                      <a:gd name="connsiteX10" fmla="*/ 63602 w 592823"/>
                      <a:gd name="connsiteY10" fmla="*/ 370710 h 508584"/>
                      <a:gd name="connsiteX11" fmla="*/ 102 w 592823"/>
                      <a:gd name="connsiteY11" fmla="*/ 507870 h 508584"/>
                      <a:gd name="connsiteX0" fmla="*/ 102 w 592823"/>
                      <a:gd name="connsiteY0" fmla="*/ 507870 h 508584"/>
                      <a:gd name="connsiteX1" fmla="*/ 53442 w 592823"/>
                      <a:gd name="connsiteY1" fmla="*/ 307210 h 508584"/>
                      <a:gd name="connsiteX2" fmla="*/ 213462 w 592823"/>
                      <a:gd name="connsiteY2" fmla="*/ 109090 h 508584"/>
                      <a:gd name="connsiteX3" fmla="*/ 345542 w 592823"/>
                      <a:gd name="connsiteY3" fmla="*/ 17650 h 508584"/>
                      <a:gd name="connsiteX4" fmla="*/ 494767 w 592823"/>
                      <a:gd name="connsiteY4" fmla="*/ 6855 h 508584"/>
                      <a:gd name="connsiteX5" fmla="*/ 589382 w 592823"/>
                      <a:gd name="connsiteY5" fmla="*/ 96390 h 508584"/>
                      <a:gd name="connsiteX6" fmla="*/ 549377 w 592823"/>
                      <a:gd name="connsiteY6" fmla="*/ 218310 h 508584"/>
                      <a:gd name="connsiteX7" fmla="*/ 419837 w 592823"/>
                      <a:gd name="connsiteY7" fmla="*/ 241805 h 508584"/>
                      <a:gd name="connsiteX8" fmla="*/ 341732 w 592823"/>
                      <a:gd name="connsiteY8" fmla="*/ 255775 h 508584"/>
                      <a:gd name="connsiteX9" fmla="*/ 190602 w 592823"/>
                      <a:gd name="connsiteY9" fmla="*/ 280540 h 508584"/>
                      <a:gd name="connsiteX10" fmla="*/ 63602 w 592823"/>
                      <a:gd name="connsiteY10" fmla="*/ 370710 h 508584"/>
                      <a:gd name="connsiteX11" fmla="*/ 102 w 592823"/>
                      <a:gd name="connsiteY11" fmla="*/ 507870 h 508584"/>
                      <a:gd name="connsiteX0" fmla="*/ 102 w 592781"/>
                      <a:gd name="connsiteY0" fmla="*/ 507870 h 508584"/>
                      <a:gd name="connsiteX1" fmla="*/ 53442 w 592781"/>
                      <a:gd name="connsiteY1" fmla="*/ 307210 h 508584"/>
                      <a:gd name="connsiteX2" fmla="*/ 213462 w 592781"/>
                      <a:gd name="connsiteY2" fmla="*/ 109090 h 508584"/>
                      <a:gd name="connsiteX3" fmla="*/ 345542 w 592781"/>
                      <a:gd name="connsiteY3" fmla="*/ 17650 h 508584"/>
                      <a:gd name="connsiteX4" fmla="*/ 494767 w 592781"/>
                      <a:gd name="connsiteY4" fmla="*/ 6855 h 508584"/>
                      <a:gd name="connsiteX5" fmla="*/ 589382 w 592781"/>
                      <a:gd name="connsiteY5" fmla="*/ 96390 h 508584"/>
                      <a:gd name="connsiteX6" fmla="*/ 549377 w 592781"/>
                      <a:gd name="connsiteY6" fmla="*/ 218310 h 508584"/>
                      <a:gd name="connsiteX7" fmla="*/ 341732 w 592781"/>
                      <a:gd name="connsiteY7" fmla="*/ 255775 h 508584"/>
                      <a:gd name="connsiteX8" fmla="*/ 190602 w 592781"/>
                      <a:gd name="connsiteY8" fmla="*/ 280540 h 508584"/>
                      <a:gd name="connsiteX9" fmla="*/ 63602 w 592781"/>
                      <a:gd name="connsiteY9" fmla="*/ 370710 h 508584"/>
                      <a:gd name="connsiteX10" fmla="*/ 102 w 592781"/>
                      <a:gd name="connsiteY10" fmla="*/ 507870 h 508584"/>
                      <a:gd name="connsiteX0" fmla="*/ 102 w 592161"/>
                      <a:gd name="connsiteY0" fmla="*/ 507870 h 508584"/>
                      <a:gd name="connsiteX1" fmla="*/ 53442 w 592161"/>
                      <a:gd name="connsiteY1" fmla="*/ 307210 h 508584"/>
                      <a:gd name="connsiteX2" fmla="*/ 213462 w 592161"/>
                      <a:gd name="connsiteY2" fmla="*/ 109090 h 508584"/>
                      <a:gd name="connsiteX3" fmla="*/ 345542 w 592161"/>
                      <a:gd name="connsiteY3" fmla="*/ 17650 h 508584"/>
                      <a:gd name="connsiteX4" fmla="*/ 494767 w 592161"/>
                      <a:gd name="connsiteY4" fmla="*/ 6855 h 508584"/>
                      <a:gd name="connsiteX5" fmla="*/ 589382 w 592161"/>
                      <a:gd name="connsiteY5" fmla="*/ 96390 h 508584"/>
                      <a:gd name="connsiteX6" fmla="*/ 549377 w 592161"/>
                      <a:gd name="connsiteY6" fmla="*/ 218310 h 508584"/>
                      <a:gd name="connsiteX7" fmla="*/ 374117 w 592161"/>
                      <a:gd name="connsiteY7" fmla="*/ 261490 h 508584"/>
                      <a:gd name="connsiteX8" fmla="*/ 190602 w 592161"/>
                      <a:gd name="connsiteY8" fmla="*/ 280540 h 508584"/>
                      <a:gd name="connsiteX9" fmla="*/ 63602 w 592161"/>
                      <a:gd name="connsiteY9" fmla="*/ 370710 h 508584"/>
                      <a:gd name="connsiteX10" fmla="*/ 102 w 592161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190602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190602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3489"/>
                      <a:gd name="connsiteY0" fmla="*/ 507870 h 508584"/>
                      <a:gd name="connsiteX1" fmla="*/ 53442 w 593489"/>
                      <a:gd name="connsiteY1" fmla="*/ 307210 h 508584"/>
                      <a:gd name="connsiteX2" fmla="*/ 213462 w 593489"/>
                      <a:gd name="connsiteY2" fmla="*/ 109090 h 508584"/>
                      <a:gd name="connsiteX3" fmla="*/ 345542 w 593489"/>
                      <a:gd name="connsiteY3" fmla="*/ 17650 h 508584"/>
                      <a:gd name="connsiteX4" fmla="*/ 494767 w 593489"/>
                      <a:gd name="connsiteY4" fmla="*/ 6855 h 508584"/>
                      <a:gd name="connsiteX5" fmla="*/ 589382 w 593489"/>
                      <a:gd name="connsiteY5" fmla="*/ 96390 h 508584"/>
                      <a:gd name="connsiteX6" fmla="*/ 549377 w 593489"/>
                      <a:gd name="connsiteY6" fmla="*/ 218310 h 508584"/>
                      <a:gd name="connsiteX7" fmla="*/ 393167 w 593489"/>
                      <a:gd name="connsiteY7" fmla="*/ 272920 h 508584"/>
                      <a:gd name="connsiteX8" fmla="*/ 203937 w 593489"/>
                      <a:gd name="connsiteY8" fmla="*/ 280540 h 508584"/>
                      <a:gd name="connsiteX9" fmla="*/ 63602 w 593489"/>
                      <a:gd name="connsiteY9" fmla="*/ 370710 h 508584"/>
                      <a:gd name="connsiteX10" fmla="*/ 102 w 593489"/>
                      <a:gd name="connsiteY10" fmla="*/ 507870 h 508584"/>
                      <a:gd name="connsiteX0" fmla="*/ 102 w 591722"/>
                      <a:gd name="connsiteY0" fmla="*/ 507870 h 508584"/>
                      <a:gd name="connsiteX1" fmla="*/ 53442 w 591722"/>
                      <a:gd name="connsiteY1" fmla="*/ 307210 h 508584"/>
                      <a:gd name="connsiteX2" fmla="*/ 213462 w 591722"/>
                      <a:gd name="connsiteY2" fmla="*/ 109090 h 508584"/>
                      <a:gd name="connsiteX3" fmla="*/ 345542 w 591722"/>
                      <a:gd name="connsiteY3" fmla="*/ 17650 h 508584"/>
                      <a:gd name="connsiteX4" fmla="*/ 494767 w 591722"/>
                      <a:gd name="connsiteY4" fmla="*/ 6855 h 508584"/>
                      <a:gd name="connsiteX5" fmla="*/ 589382 w 591722"/>
                      <a:gd name="connsiteY5" fmla="*/ 96390 h 508584"/>
                      <a:gd name="connsiteX6" fmla="*/ 549377 w 591722"/>
                      <a:gd name="connsiteY6" fmla="*/ 218310 h 508584"/>
                      <a:gd name="connsiteX7" fmla="*/ 393167 w 591722"/>
                      <a:gd name="connsiteY7" fmla="*/ 272920 h 508584"/>
                      <a:gd name="connsiteX8" fmla="*/ 203937 w 591722"/>
                      <a:gd name="connsiteY8" fmla="*/ 280540 h 508584"/>
                      <a:gd name="connsiteX9" fmla="*/ 63602 w 591722"/>
                      <a:gd name="connsiteY9" fmla="*/ 370710 h 508584"/>
                      <a:gd name="connsiteX10" fmla="*/ 102 w 591722"/>
                      <a:gd name="connsiteY10" fmla="*/ 507870 h 508584"/>
                      <a:gd name="connsiteX0" fmla="*/ 102 w 592225"/>
                      <a:gd name="connsiteY0" fmla="*/ 507870 h 508584"/>
                      <a:gd name="connsiteX1" fmla="*/ 53442 w 592225"/>
                      <a:gd name="connsiteY1" fmla="*/ 307210 h 508584"/>
                      <a:gd name="connsiteX2" fmla="*/ 213462 w 592225"/>
                      <a:gd name="connsiteY2" fmla="*/ 109090 h 508584"/>
                      <a:gd name="connsiteX3" fmla="*/ 345542 w 592225"/>
                      <a:gd name="connsiteY3" fmla="*/ 17650 h 508584"/>
                      <a:gd name="connsiteX4" fmla="*/ 494767 w 592225"/>
                      <a:gd name="connsiteY4" fmla="*/ 6855 h 508584"/>
                      <a:gd name="connsiteX5" fmla="*/ 589382 w 592225"/>
                      <a:gd name="connsiteY5" fmla="*/ 96390 h 508584"/>
                      <a:gd name="connsiteX6" fmla="*/ 549377 w 592225"/>
                      <a:gd name="connsiteY6" fmla="*/ 218310 h 508584"/>
                      <a:gd name="connsiteX7" fmla="*/ 393167 w 592225"/>
                      <a:gd name="connsiteY7" fmla="*/ 272920 h 508584"/>
                      <a:gd name="connsiteX8" fmla="*/ 203937 w 592225"/>
                      <a:gd name="connsiteY8" fmla="*/ 280540 h 508584"/>
                      <a:gd name="connsiteX9" fmla="*/ 63602 w 592225"/>
                      <a:gd name="connsiteY9" fmla="*/ 370710 h 508584"/>
                      <a:gd name="connsiteX10" fmla="*/ 102 w 592225"/>
                      <a:gd name="connsiteY10" fmla="*/ 507870 h 508584"/>
                      <a:gd name="connsiteX0" fmla="*/ 102 w 592225"/>
                      <a:gd name="connsiteY0" fmla="*/ 507870 h 508929"/>
                      <a:gd name="connsiteX1" fmla="*/ 53442 w 592225"/>
                      <a:gd name="connsiteY1" fmla="*/ 291970 h 508929"/>
                      <a:gd name="connsiteX2" fmla="*/ 213462 w 592225"/>
                      <a:gd name="connsiteY2" fmla="*/ 109090 h 508929"/>
                      <a:gd name="connsiteX3" fmla="*/ 345542 w 592225"/>
                      <a:gd name="connsiteY3" fmla="*/ 17650 h 508929"/>
                      <a:gd name="connsiteX4" fmla="*/ 494767 w 592225"/>
                      <a:gd name="connsiteY4" fmla="*/ 6855 h 508929"/>
                      <a:gd name="connsiteX5" fmla="*/ 589382 w 592225"/>
                      <a:gd name="connsiteY5" fmla="*/ 96390 h 508929"/>
                      <a:gd name="connsiteX6" fmla="*/ 549377 w 592225"/>
                      <a:gd name="connsiteY6" fmla="*/ 218310 h 508929"/>
                      <a:gd name="connsiteX7" fmla="*/ 393167 w 592225"/>
                      <a:gd name="connsiteY7" fmla="*/ 272920 h 508929"/>
                      <a:gd name="connsiteX8" fmla="*/ 203937 w 592225"/>
                      <a:gd name="connsiteY8" fmla="*/ 280540 h 508929"/>
                      <a:gd name="connsiteX9" fmla="*/ 63602 w 592225"/>
                      <a:gd name="connsiteY9" fmla="*/ 370710 h 508929"/>
                      <a:gd name="connsiteX10" fmla="*/ 102 w 592225"/>
                      <a:gd name="connsiteY10" fmla="*/ 507870 h 508929"/>
                      <a:gd name="connsiteX0" fmla="*/ 94 w 592217"/>
                      <a:gd name="connsiteY0" fmla="*/ 507415 h 508474"/>
                      <a:gd name="connsiteX1" fmla="*/ 53434 w 592217"/>
                      <a:gd name="connsiteY1" fmla="*/ 291515 h 508474"/>
                      <a:gd name="connsiteX2" fmla="*/ 202024 w 592217"/>
                      <a:gd name="connsiteY2" fmla="*/ 97205 h 508474"/>
                      <a:gd name="connsiteX3" fmla="*/ 345534 w 592217"/>
                      <a:gd name="connsiteY3" fmla="*/ 17195 h 508474"/>
                      <a:gd name="connsiteX4" fmla="*/ 494759 w 592217"/>
                      <a:gd name="connsiteY4" fmla="*/ 6400 h 508474"/>
                      <a:gd name="connsiteX5" fmla="*/ 589374 w 592217"/>
                      <a:gd name="connsiteY5" fmla="*/ 95935 h 508474"/>
                      <a:gd name="connsiteX6" fmla="*/ 549369 w 592217"/>
                      <a:gd name="connsiteY6" fmla="*/ 217855 h 508474"/>
                      <a:gd name="connsiteX7" fmla="*/ 393159 w 592217"/>
                      <a:gd name="connsiteY7" fmla="*/ 272465 h 508474"/>
                      <a:gd name="connsiteX8" fmla="*/ 203929 w 592217"/>
                      <a:gd name="connsiteY8" fmla="*/ 280085 h 508474"/>
                      <a:gd name="connsiteX9" fmla="*/ 63594 w 592217"/>
                      <a:gd name="connsiteY9" fmla="*/ 370255 h 508474"/>
                      <a:gd name="connsiteX10" fmla="*/ 94 w 592217"/>
                      <a:gd name="connsiteY10" fmla="*/ 507415 h 508474"/>
                      <a:gd name="connsiteX0" fmla="*/ 94 w 592217"/>
                      <a:gd name="connsiteY0" fmla="*/ 507415 h 508474"/>
                      <a:gd name="connsiteX1" fmla="*/ 53434 w 592217"/>
                      <a:gd name="connsiteY1" fmla="*/ 291515 h 508474"/>
                      <a:gd name="connsiteX2" fmla="*/ 202024 w 592217"/>
                      <a:gd name="connsiteY2" fmla="*/ 97205 h 508474"/>
                      <a:gd name="connsiteX3" fmla="*/ 345534 w 592217"/>
                      <a:gd name="connsiteY3" fmla="*/ 17195 h 508474"/>
                      <a:gd name="connsiteX4" fmla="*/ 494759 w 592217"/>
                      <a:gd name="connsiteY4" fmla="*/ 6400 h 508474"/>
                      <a:gd name="connsiteX5" fmla="*/ 589374 w 592217"/>
                      <a:gd name="connsiteY5" fmla="*/ 95935 h 508474"/>
                      <a:gd name="connsiteX6" fmla="*/ 549369 w 592217"/>
                      <a:gd name="connsiteY6" fmla="*/ 217855 h 508474"/>
                      <a:gd name="connsiteX7" fmla="*/ 393159 w 592217"/>
                      <a:gd name="connsiteY7" fmla="*/ 272465 h 508474"/>
                      <a:gd name="connsiteX8" fmla="*/ 203929 w 592217"/>
                      <a:gd name="connsiteY8" fmla="*/ 280085 h 508474"/>
                      <a:gd name="connsiteX9" fmla="*/ 63594 w 592217"/>
                      <a:gd name="connsiteY9" fmla="*/ 370255 h 508474"/>
                      <a:gd name="connsiteX10" fmla="*/ 94 w 592217"/>
                      <a:gd name="connsiteY10" fmla="*/ 507415 h 508474"/>
                      <a:gd name="connsiteX0" fmla="*/ 94 w 592217"/>
                      <a:gd name="connsiteY0" fmla="*/ 506996 h 508055"/>
                      <a:gd name="connsiteX1" fmla="*/ 53434 w 592217"/>
                      <a:gd name="connsiteY1" fmla="*/ 291096 h 508055"/>
                      <a:gd name="connsiteX2" fmla="*/ 202024 w 592217"/>
                      <a:gd name="connsiteY2" fmla="*/ 96786 h 508055"/>
                      <a:gd name="connsiteX3" fmla="*/ 345534 w 592217"/>
                      <a:gd name="connsiteY3" fmla="*/ 16776 h 508055"/>
                      <a:gd name="connsiteX4" fmla="*/ 494759 w 592217"/>
                      <a:gd name="connsiteY4" fmla="*/ 5981 h 508055"/>
                      <a:gd name="connsiteX5" fmla="*/ 589374 w 592217"/>
                      <a:gd name="connsiteY5" fmla="*/ 95516 h 508055"/>
                      <a:gd name="connsiteX6" fmla="*/ 549369 w 592217"/>
                      <a:gd name="connsiteY6" fmla="*/ 217436 h 508055"/>
                      <a:gd name="connsiteX7" fmla="*/ 393159 w 592217"/>
                      <a:gd name="connsiteY7" fmla="*/ 272046 h 508055"/>
                      <a:gd name="connsiteX8" fmla="*/ 203929 w 592217"/>
                      <a:gd name="connsiteY8" fmla="*/ 279666 h 508055"/>
                      <a:gd name="connsiteX9" fmla="*/ 63594 w 592217"/>
                      <a:gd name="connsiteY9" fmla="*/ 369836 h 508055"/>
                      <a:gd name="connsiteX10" fmla="*/ 94 w 592217"/>
                      <a:gd name="connsiteY10" fmla="*/ 506996 h 508055"/>
                      <a:gd name="connsiteX0" fmla="*/ 94 w 592217"/>
                      <a:gd name="connsiteY0" fmla="*/ 513029 h 514088"/>
                      <a:gd name="connsiteX1" fmla="*/ 53434 w 592217"/>
                      <a:gd name="connsiteY1" fmla="*/ 297129 h 514088"/>
                      <a:gd name="connsiteX2" fmla="*/ 202024 w 592217"/>
                      <a:gd name="connsiteY2" fmla="*/ 102819 h 514088"/>
                      <a:gd name="connsiteX3" fmla="*/ 345534 w 592217"/>
                      <a:gd name="connsiteY3" fmla="*/ 9474 h 514088"/>
                      <a:gd name="connsiteX4" fmla="*/ 494759 w 592217"/>
                      <a:gd name="connsiteY4" fmla="*/ 12014 h 514088"/>
                      <a:gd name="connsiteX5" fmla="*/ 589374 w 592217"/>
                      <a:gd name="connsiteY5" fmla="*/ 101549 h 514088"/>
                      <a:gd name="connsiteX6" fmla="*/ 549369 w 592217"/>
                      <a:gd name="connsiteY6" fmla="*/ 223469 h 514088"/>
                      <a:gd name="connsiteX7" fmla="*/ 393159 w 592217"/>
                      <a:gd name="connsiteY7" fmla="*/ 278079 h 514088"/>
                      <a:gd name="connsiteX8" fmla="*/ 203929 w 592217"/>
                      <a:gd name="connsiteY8" fmla="*/ 285699 h 514088"/>
                      <a:gd name="connsiteX9" fmla="*/ 63594 w 592217"/>
                      <a:gd name="connsiteY9" fmla="*/ 375869 h 514088"/>
                      <a:gd name="connsiteX10" fmla="*/ 94 w 592217"/>
                      <a:gd name="connsiteY10" fmla="*/ 513029 h 514088"/>
                      <a:gd name="connsiteX0" fmla="*/ 94 w 592217"/>
                      <a:gd name="connsiteY0" fmla="*/ 513029 h 514088"/>
                      <a:gd name="connsiteX1" fmla="*/ 53434 w 592217"/>
                      <a:gd name="connsiteY1" fmla="*/ 297129 h 514088"/>
                      <a:gd name="connsiteX2" fmla="*/ 202024 w 592217"/>
                      <a:gd name="connsiteY2" fmla="*/ 102819 h 514088"/>
                      <a:gd name="connsiteX3" fmla="*/ 345534 w 592217"/>
                      <a:gd name="connsiteY3" fmla="*/ 9474 h 514088"/>
                      <a:gd name="connsiteX4" fmla="*/ 494759 w 592217"/>
                      <a:gd name="connsiteY4" fmla="*/ 12014 h 514088"/>
                      <a:gd name="connsiteX5" fmla="*/ 589374 w 592217"/>
                      <a:gd name="connsiteY5" fmla="*/ 101549 h 514088"/>
                      <a:gd name="connsiteX6" fmla="*/ 549369 w 592217"/>
                      <a:gd name="connsiteY6" fmla="*/ 223469 h 514088"/>
                      <a:gd name="connsiteX7" fmla="*/ 393159 w 592217"/>
                      <a:gd name="connsiteY7" fmla="*/ 278079 h 514088"/>
                      <a:gd name="connsiteX8" fmla="*/ 203929 w 592217"/>
                      <a:gd name="connsiteY8" fmla="*/ 285699 h 514088"/>
                      <a:gd name="connsiteX9" fmla="*/ 63594 w 592217"/>
                      <a:gd name="connsiteY9" fmla="*/ 375869 h 514088"/>
                      <a:gd name="connsiteX10" fmla="*/ 94 w 592217"/>
                      <a:gd name="connsiteY10" fmla="*/ 513029 h 514088"/>
                      <a:gd name="connsiteX0" fmla="*/ 94 w 592217"/>
                      <a:gd name="connsiteY0" fmla="*/ 513029 h 514088"/>
                      <a:gd name="connsiteX1" fmla="*/ 53434 w 592217"/>
                      <a:gd name="connsiteY1" fmla="*/ 297129 h 514088"/>
                      <a:gd name="connsiteX2" fmla="*/ 202024 w 592217"/>
                      <a:gd name="connsiteY2" fmla="*/ 102819 h 514088"/>
                      <a:gd name="connsiteX3" fmla="*/ 356964 w 592217"/>
                      <a:gd name="connsiteY3" fmla="*/ 9474 h 514088"/>
                      <a:gd name="connsiteX4" fmla="*/ 494759 w 592217"/>
                      <a:gd name="connsiteY4" fmla="*/ 12014 h 514088"/>
                      <a:gd name="connsiteX5" fmla="*/ 589374 w 592217"/>
                      <a:gd name="connsiteY5" fmla="*/ 101549 h 514088"/>
                      <a:gd name="connsiteX6" fmla="*/ 549369 w 592217"/>
                      <a:gd name="connsiteY6" fmla="*/ 223469 h 514088"/>
                      <a:gd name="connsiteX7" fmla="*/ 393159 w 592217"/>
                      <a:gd name="connsiteY7" fmla="*/ 278079 h 514088"/>
                      <a:gd name="connsiteX8" fmla="*/ 203929 w 592217"/>
                      <a:gd name="connsiteY8" fmla="*/ 285699 h 514088"/>
                      <a:gd name="connsiteX9" fmla="*/ 63594 w 592217"/>
                      <a:gd name="connsiteY9" fmla="*/ 375869 h 514088"/>
                      <a:gd name="connsiteX10" fmla="*/ 94 w 592217"/>
                      <a:gd name="connsiteY10" fmla="*/ 513029 h 514088"/>
                      <a:gd name="connsiteX0" fmla="*/ 94 w 591847"/>
                      <a:gd name="connsiteY0" fmla="*/ 515871 h 516930"/>
                      <a:gd name="connsiteX1" fmla="*/ 53434 w 591847"/>
                      <a:gd name="connsiteY1" fmla="*/ 299971 h 516930"/>
                      <a:gd name="connsiteX2" fmla="*/ 202024 w 591847"/>
                      <a:gd name="connsiteY2" fmla="*/ 105661 h 516930"/>
                      <a:gd name="connsiteX3" fmla="*/ 356964 w 591847"/>
                      <a:gd name="connsiteY3" fmla="*/ 12316 h 516930"/>
                      <a:gd name="connsiteX4" fmla="*/ 500474 w 591847"/>
                      <a:gd name="connsiteY4" fmla="*/ 11046 h 516930"/>
                      <a:gd name="connsiteX5" fmla="*/ 589374 w 591847"/>
                      <a:gd name="connsiteY5" fmla="*/ 104391 h 516930"/>
                      <a:gd name="connsiteX6" fmla="*/ 549369 w 591847"/>
                      <a:gd name="connsiteY6" fmla="*/ 226311 h 516930"/>
                      <a:gd name="connsiteX7" fmla="*/ 393159 w 591847"/>
                      <a:gd name="connsiteY7" fmla="*/ 280921 h 516930"/>
                      <a:gd name="connsiteX8" fmla="*/ 203929 w 591847"/>
                      <a:gd name="connsiteY8" fmla="*/ 288541 h 516930"/>
                      <a:gd name="connsiteX9" fmla="*/ 63594 w 591847"/>
                      <a:gd name="connsiteY9" fmla="*/ 378711 h 516930"/>
                      <a:gd name="connsiteX10" fmla="*/ 94 w 591847"/>
                      <a:gd name="connsiteY10" fmla="*/ 515871 h 516930"/>
                      <a:gd name="connsiteX0" fmla="*/ 94 w 591847"/>
                      <a:gd name="connsiteY0" fmla="*/ 515871 h 516930"/>
                      <a:gd name="connsiteX1" fmla="*/ 53434 w 591847"/>
                      <a:gd name="connsiteY1" fmla="*/ 299971 h 516930"/>
                      <a:gd name="connsiteX2" fmla="*/ 202024 w 591847"/>
                      <a:gd name="connsiteY2" fmla="*/ 105661 h 516930"/>
                      <a:gd name="connsiteX3" fmla="*/ 356964 w 591847"/>
                      <a:gd name="connsiteY3" fmla="*/ 12316 h 516930"/>
                      <a:gd name="connsiteX4" fmla="*/ 500474 w 591847"/>
                      <a:gd name="connsiteY4" fmla="*/ 11046 h 516930"/>
                      <a:gd name="connsiteX5" fmla="*/ 589374 w 591847"/>
                      <a:gd name="connsiteY5" fmla="*/ 104391 h 516930"/>
                      <a:gd name="connsiteX6" fmla="*/ 549369 w 591847"/>
                      <a:gd name="connsiteY6" fmla="*/ 226311 h 516930"/>
                      <a:gd name="connsiteX7" fmla="*/ 393159 w 591847"/>
                      <a:gd name="connsiteY7" fmla="*/ 280921 h 516930"/>
                      <a:gd name="connsiteX8" fmla="*/ 203929 w 591847"/>
                      <a:gd name="connsiteY8" fmla="*/ 288541 h 516930"/>
                      <a:gd name="connsiteX9" fmla="*/ 63594 w 591847"/>
                      <a:gd name="connsiteY9" fmla="*/ 378711 h 516930"/>
                      <a:gd name="connsiteX10" fmla="*/ 94 w 591847"/>
                      <a:gd name="connsiteY10" fmla="*/ 515871 h 516930"/>
                      <a:gd name="connsiteX0" fmla="*/ 94 w 591485"/>
                      <a:gd name="connsiteY0" fmla="*/ 514793 h 515852"/>
                      <a:gd name="connsiteX1" fmla="*/ 53434 w 591485"/>
                      <a:gd name="connsiteY1" fmla="*/ 298893 h 515852"/>
                      <a:gd name="connsiteX2" fmla="*/ 202024 w 591485"/>
                      <a:gd name="connsiteY2" fmla="*/ 104583 h 515852"/>
                      <a:gd name="connsiteX3" fmla="*/ 356964 w 591485"/>
                      <a:gd name="connsiteY3" fmla="*/ 11238 h 515852"/>
                      <a:gd name="connsiteX4" fmla="*/ 506189 w 591485"/>
                      <a:gd name="connsiteY4" fmla="*/ 11873 h 515852"/>
                      <a:gd name="connsiteX5" fmla="*/ 589374 w 591485"/>
                      <a:gd name="connsiteY5" fmla="*/ 103313 h 515852"/>
                      <a:gd name="connsiteX6" fmla="*/ 549369 w 591485"/>
                      <a:gd name="connsiteY6" fmla="*/ 225233 h 515852"/>
                      <a:gd name="connsiteX7" fmla="*/ 393159 w 591485"/>
                      <a:gd name="connsiteY7" fmla="*/ 279843 h 515852"/>
                      <a:gd name="connsiteX8" fmla="*/ 203929 w 591485"/>
                      <a:gd name="connsiteY8" fmla="*/ 287463 h 515852"/>
                      <a:gd name="connsiteX9" fmla="*/ 63594 w 591485"/>
                      <a:gd name="connsiteY9" fmla="*/ 377633 h 515852"/>
                      <a:gd name="connsiteX10" fmla="*/ 94 w 591485"/>
                      <a:gd name="connsiteY10" fmla="*/ 514793 h 515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91485" h="515852">
                        <a:moveTo>
                          <a:pt x="94" y="514793"/>
                        </a:moveTo>
                        <a:cubicBezTo>
                          <a:pt x="-1599" y="501670"/>
                          <a:pt x="19779" y="367261"/>
                          <a:pt x="53434" y="298893"/>
                        </a:cubicBezTo>
                        <a:cubicBezTo>
                          <a:pt x="87089" y="230525"/>
                          <a:pt x="151436" y="152525"/>
                          <a:pt x="202024" y="104583"/>
                        </a:cubicBezTo>
                        <a:cubicBezTo>
                          <a:pt x="252612" y="56641"/>
                          <a:pt x="306270" y="26690"/>
                          <a:pt x="356964" y="11238"/>
                        </a:cubicBezTo>
                        <a:cubicBezTo>
                          <a:pt x="407658" y="-4214"/>
                          <a:pt x="461739" y="-3473"/>
                          <a:pt x="506189" y="11873"/>
                        </a:cubicBezTo>
                        <a:cubicBezTo>
                          <a:pt x="550639" y="27219"/>
                          <a:pt x="582177" y="67753"/>
                          <a:pt x="589374" y="103313"/>
                        </a:cubicBezTo>
                        <a:cubicBezTo>
                          <a:pt x="596571" y="138873"/>
                          <a:pt x="585882" y="195811"/>
                          <a:pt x="549369" y="225233"/>
                        </a:cubicBezTo>
                        <a:cubicBezTo>
                          <a:pt x="512856" y="254655"/>
                          <a:pt x="465972" y="273281"/>
                          <a:pt x="393159" y="279843"/>
                        </a:cubicBezTo>
                        <a:cubicBezTo>
                          <a:pt x="320346" y="286405"/>
                          <a:pt x="269334" y="274763"/>
                          <a:pt x="203929" y="287463"/>
                        </a:cubicBezTo>
                        <a:cubicBezTo>
                          <a:pt x="149954" y="292543"/>
                          <a:pt x="97567" y="339745"/>
                          <a:pt x="63594" y="377633"/>
                        </a:cubicBezTo>
                        <a:cubicBezTo>
                          <a:pt x="29621" y="415521"/>
                          <a:pt x="1787" y="527916"/>
                          <a:pt x="94" y="5147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73177E3C-178A-2854-3EE0-3DB3C7FD2F1E}"/>
                      </a:ext>
                    </a:extLst>
                  </p:cNvPr>
                  <p:cNvSpPr/>
                  <p:nvPr/>
                </p:nvSpPr>
                <p:spPr>
                  <a:xfrm rot="16981966">
                    <a:off x="6676100" y="656850"/>
                    <a:ext cx="489057" cy="200185"/>
                  </a:xfrm>
                  <a:custGeom>
                    <a:avLst/>
                    <a:gdLst>
                      <a:gd name="connsiteX0" fmla="*/ 212 w 581055"/>
                      <a:gd name="connsiteY0" fmla="*/ 438632 h 440876"/>
                      <a:gd name="connsiteX1" fmla="*/ 53552 w 581055"/>
                      <a:gd name="connsiteY1" fmla="*/ 270992 h 440876"/>
                      <a:gd name="connsiteX2" fmla="*/ 213572 w 581055"/>
                      <a:gd name="connsiteY2" fmla="*/ 88112 h 440876"/>
                      <a:gd name="connsiteX3" fmla="*/ 338032 w 581055"/>
                      <a:gd name="connsiteY3" fmla="*/ 9372 h 440876"/>
                      <a:gd name="connsiteX4" fmla="*/ 482812 w 581055"/>
                      <a:gd name="connsiteY4" fmla="*/ 9372 h 440876"/>
                      <a:gd name="connsiteX5" fmla="*/ 574252 w 581055"/>
                      <a:gd name="connsiteY5" fmla="*/ 80492 h 440876"/>
                      <a:gd name="connsiteX6" fmla="*/ 559012 w 581055"/>
                      <a:gd name="connsiteY6" fmla="*/ 182092 h 440876"/>
                      <a:gd name="connsiteX7" fmla="*/ 437092 w 581055"/>
                      <a:gd name="connsiteY7" fmla="*/ 215112 h 440876"/>
                      <a:gd name="connsiteX8" fmla="*/ 312632 w 581055"/>
                      <a:gd name="connsiteY8" fmla="*/ 215112 h 440876"/>
                      <a:gd name="connsiteX9" fmla="*/ 172932 w 581055"/>
                      <a:gd name="connsiteY9" fmla="*/ 273532 h 440876"/>
                      <a:gd name="connsiteX10" fmla="*/ 68792 w 581055"/>
                      <a:gd name="connsiteY10" fmla="*/ 359892 h 440876"/>
                      <a:gd name="connsiteX11" fmla="*/ 212 w 581055"/>
                      <a:gd name="connsiteY11" fmla="*/ 438632 h 440876"/>
                      <a:gd name="connsiteX0" fmla="*/ 212 w 581055"/>
                      <a:gd name="connsiteY0" fmla="*/ 438632 h 440840"/>
                      <a:gd name="connsiteX1" fmla="*/ 53552 w 581055"/>
                      <a:gd name="connsiteY1" fmla="*/ 270992 h 440840"/>
                      <a:gd name="connsiteX2" fmla="*/ 213572 w 581055"/>
                      <a:gd name="connsiteY2" fmla="*/ 88112 h 440840"/>
                      <a:gd name="connsiteX3" fmla="*/ 338032 w 581055"/>
                      <a:gd name="connsiteY3" fmla="*/ 9372 h 440840"/>
                      <a:gd name="connsiteX4" fmla="*/ 482812 w 581055"/>
                      <a:gd name="connsiteY4" fmla="*/ 9372 h 440840"/>
                      <a:gd name="connsiteX5" fmla="*/ 574252 w 581055"/>
                      <a:gd name="connsiteY5" fmla="*/ 80492 h 440840"/>
                      <a:gd name="connsiteX6" fmla="*/ 559012 w 581055"/>
                      <a:gd name="connsiteY6" fmla="*/ 182092 h 440840"/>
                      <a:gd name="connsiteX7" fmla="*/ 437092 w 581055"/>
                      <a:gd name="connsiteY7" fmla="*/ 215112 h 440840"/>
                      <a:gd name="connsiteX8" fmla="*/ 312632 w 581055"/>
                      <a:gd name="connsiteY8" fmla="*/ 215112 h 440840"/>
                      <a:gd name="connsiteX9" fmla="*/ 203412 w 581055"/>
                      <a:gd name="connsiteY9" fmla="*/ 258292 h 440840"/>
                      <a:gd name="connsiteX10" fmla="*/ 68792 w 581055"/>
                      <a:gd name="connsiteY10" fmla="*/ 359892 h 440840"/>
                      <a:gd name="connsiteX11" fmla="*/ 212 w 581055"/>
                      <a:gd name="connsiteY11" fmla="*/ 438632 h 440840"/>
                      <a:gd name="connsiteX0" fmla="*/ 212 w 581055"/>
                      <a:gd name="connsiteY0" fmla="*/ 438632 h 440840"/>
                      <a:gd name="connsiteX1" fmla="*/ 53552 w 581055"/>
                      <a:gd name="connsiteY1" fmla="*/ 270992 h 440840"/>
                      <a:gd name="connsiteX2" fmla="*/ 213572 w 581055"/>
                      <a:gd name="connsiteY2" fmla="*/ 88112 h 440840"/>
                      <a:gd name="connsiteX3" fmla="*/ 338032 w 581055"/>
                      <a:gd name="connsiteY3" fmla="*/ 9372 h 440840"/>
                      <a:gd name="connsiteX4" fmla="*/ 482812 w 581055"/>
                      <a:gd name="connsiteY4" fmla="*/ 9372 h 440840"/>
                      <a:gd name="connsiteX5" fmla="*/ 574252 w 581055"/>
                      <a:gd name="connsiteY5" fmla="*/ 80492 h 440840"/>
                      <a:gd name="connsiteX6" fmla="*/ 559012 w 581055"/>
                      <a:gd name="connsiteY6" fmla="*/ 182092 h 440840"/>
                      <a:gd name="connsiteX7" fmla="*/ 437092 w 581055"/>
                      <a:gd name="connsiteY7" fmla="*/ 215112 h 440840"/>
                      <a:gd name="connsiteX8" fmla="*/ 332952 w 581055"/>
                      <a:gd name="connsiteY8" fmla="*/ 215112 h 440840"/>
                      <a:gd name="connsiteX9" fmla="*/ 203412 w 581055"/>
                      <a:gd name="connsiteY9" fmla="*/ 258292 h 440840"/>
                      <a:gd name="connsiteX10" fmla="*/ 68792 w 581055"/>
                      <a:gd name="connsiteY10" fmla="*/ 359892 h 440840"/>
                      <a:gd name="connsiteX11" fmla="*/ 212 w 581055"/>
                      <a:gd name="connsiteY11" fmla="*/ 438632 h 440840"/>
                      <a:gd name="connsiteX0" fmla="*/ 212 w 581055"/>
                      <a:gd name="connsiteY0" fmla="*/ 437681 h 439889"/>
                      <a:gd name="connsiteX1" fmla="*/ 53552 w 581055"/>
                      <a:gd name="connsiteY1" fmla="*/ 270041 h 439889"/>
                      <a:gd name="connsiteX2" fmla="*/ 213572 w 581055"/>
                      <a:gd name="connsiteY2" fmla="*/ 71921 h 439889"/>
                      <a:gd name="connsiteX3" fmla="*/ 338032 w 581055"/>
                      <a:gd name="connsiteY3" fmla="*/ 8421 h 439889"/>
                      <a:gd name="connsiteX4" fmla="*/ 482812 w 581055"/>
                      <a:gd name="connsiteY4" fmla="*/ 8421 h 439889"/>
                      <a:gd name="connsiteX5" fmla="*/ 574252 w 581055"/>
                      <a:gd name="connsiteY5" fmla="*/ 79541 h 439889"/>
                      <a:gd name="connsiteX6" fmla="*/ 559012 w 581055"/>
                      <a:gd name="connsiteY6" fmla="*/ 181141 h 439889"/>
                      <a:gd name="connsiteX7" fmla="*/ 437092 w 581055"/>
                      <a:gd name="connsiteY7" fmla="*/ 214161 h 439889"/>
                      <a:gd name="connsiteX8" fmla="*/ 332952 w 581055"/>
                      <a:gd name="connsiteY8" fmla="*/ 214161 h 439889"/>
                      <a:gd name="connsiteX9" fmla="*/ 203412 w 581055"/>
                      <a:gd name="connsiteY9" fmla="*/ 257341 h 439889"/>
                      <a:gd name="connsiteX10" fmla="*/ 68792 w 581055"/>
                      <a:gd name="connsiteY10" fmla="*/ 358941 h 439889"/>
                      <a:gd name="connsiteX11" fmla="*/ 212 w 581055"/>
                      <a:gd name="connsiteY11" fmla="*/ 437681 h 439889"/>
                      <a:gd name="connsiteX0" fmla="*/ 212 w 581055"/>
                      <a:gd name="connsiteY0" fmla="*/ 459968 h 462176"/>
                      <a:gd name="connsiteX1" fmla="*/ 53552 w 581055"/>
                      <a:gd name="connsiteY1" fmla="*/ 292328 h 462176"/>
                      <a:gd name="connsiteX2" fmla="*/ 213572 w 581055"/>
                      <a:gd name="connsiteY2" fmla="*/ 94208 h 462176"/>
                      <a:gd name="connsiteX3" fmla="*/ 345652 w 581055"/>
                      <a:gd name="connsiteY3" fmla="*/ 2768 h 462176"/>
                      <a:gd name="connsiteX4" fmla="*/ 482812 w 581055"/>
                      <a:gd name="connsiteY4" fmla="*/ 30708 h 462176"/>
                      <a:gd name="connsiteX5" fmla="*/ 574252 w 581055"/>
                      <a:gd name="connsiteY5" fmla="*/ 101828 h 462176"/>
                      <a:gd name="connsiteX6" fmla="*/ 559012 w 581055"/>
                      <a:gd name="connsiteY6" fmla="*/ 203428 h 462176"/>
                      <a:gd name="connsiteX7" fmla="*/ 437092 w 581055"/>
                      <a:gd name="connsiteY7" fmla="*/ 236448 h 462176"/>
                      <a:gd name="connsiteX8" fmla="*/ 332952 w 581055"/>
                      <a:gd name="connsiteY8" fmla="*/ 236448 h 462176"/>
                      <a:gd name="connsiteX9" fmla="*/ 203412 w 581055"/>
                      <a:gd name="connsiteY9" fmla="*/ 279628 h 462176"/>
                      <a:gd name="connsiteX10" fmla="*/ 68792 w 581055"/>
                      <a:gd name="connsiteY10" fmla="*/ 381228 h 462176"/>
                      <a:gd name="connsiteX11" fmla="*/ 212 w 581055"/>
                      <a:gd name="connsiteY11" fmla="*/ 459968 h 462176"/>
                      <a:gd name="connsiteX0" fmla="*/ 212 w 579744"/>
                      <a:gd name="connsiteY0" fmla="*/ 467711 h 469919"/>
                      <a:gd name="connsiteX1" fmla="*/ 53552 w 579744"/>
                      <a:gd name="connsiteY1" fmla="*/ 300071 h 469919"/>
                      <a:gd name="connsiteX2" fmla="*/ 213572 w 579744"/>
                      <a:gd name="connsiteY2" fmla="*/ 101951 h 469919"/>
                      <a:gd name="connsiteX3" fmla="*/ 345652 w 579744"/>
                      <a:gd name="connsiteY3" fmla="*/ 10511 h 469919"/>
                      <a:gd name="connsiteX4" fmla="*/ 500592 w 579744"/>
                      <a:gd name="connsiteY4" fmla="*/ 13051 h 469919"/>
                      <a:gd name="connsiteX5" fmla="*/ 574252 w 579744"/>
                      <a:gd name="connsiteY5" fmla="*/ 109571 h 469919"/>
                      <a:gd name="connsiteX6" fmla="*/ 559012 w 579744"/>
                      <a:gd name="connsiteY6" fmla="*/ 211171 h 469919"/>
                      <a:gd name="connsiteX7" fmla="*/ 437092 w 579744"/>
                      <a:gd name="connsiteY7" fmla="*/ 244191 h 469919"/>
                      <a:gd name="connsiteX8" fmla="*/ 332952 w 579744"/>
                      <a:gd name="connsiteY8" fmla="*/ 244191 h 469919"/>
                      <a:gd name="connsiteX9" fmla="*/ 203412 w 579744"/>
                      <a:gd name="connsiteY9" fmla="*/ 287371 h 469919"/>
                      <a:gd name="connsiteX10" fmla="*/ 68792 w 579744"/>
                      <a:gd name="connsiteY10" fmla="*/ 388971 h 469919"/>
                      <a:gd name="connsiteX11" fmla="*/ 212 w 579744"/>
                      <a:gd name="connsiteY11" fmla="*/ 467711 h 469919"/>
                      <a:gd name="connsiteX0" fmla="*/ 212 w 592507"/>
                      <a:gd name="connsiteY0" fmla="*/ 466560 h 468768"/>
                      <a:gd name="connsiteX1" fmla="*/ 53552 w 592507"/>
                      <a:gd name="connsiteY1" fmla="*/ 298920 h 468768"/>
                      <a:gd name="connsiteX2" fmla="*/ 213572 w 592507"/>
                      <a:gd name="connsiteY2" fmla="*/ 100800 h 468768"/>
                      <a:gd name="connsiteX3" fmla="*/ 345652 w 592507"/>
                      <a:gd name="connsiteY3" fmla="*/ 9360 h 468768"/>
                      <a:gd name="connsiteX4" fmla="*/ 500592 w 592507"/>
                      <a:gd name="connsiteY4" fmla="*/ 11900 h 468768"/>
                      <a:gd name="connsiteX5" fmla="*/ 589492 w 592507"/>
                      <a:gd name="connsiteY5" fmla="*/ 88100 h 468768"/>
                      <a:gd name="connsiteX6" fmla="*/ 559012 w 592507"/>
                      <a:gd name="connsiteY6" fmla="*/ 210020 h 468768"/>
                      <a:gd name="connsiteX7" fmla="*/ 437092 w 592507"/>
                      <a:gd name="connsiteY7" fmla="*/ 243040 h 468768"/>
                      <a:gd name="connsiteX8" fmla="*/ 332952 w 592507"/>
                      <a:gd name="connsiteY8" fmla="*/ 243040 h 468768"/>
                      <a:gd name="connsiteX9" fmla="*/ 203412 w 592507"/>
                      <a:gd name="connsiteY9" fmla="*/ 286220 h 468768"/>
                      <a:gd name="connsiteX10" fmla="*/ 68792 w 592507"/>
                      <a:gd name="connsiteY10" fmla="*/ 387820 h 468768"/>
                      <a:gd name="connsiteX11" fmla="*/ 212 w 592507"/>
                      <a:gd name="connsiteY11" fmla="*/ 466560 h 468768"/>
                      <a:gd name="connsiteX0" fmla="*/ 212 w 592645"/>
                      <a:gd name="connsiteY0" fmla="*/ 466560 h 468768"/>
                      <a:gd name="connsiteX1" fmla="*/ 53552 w 592645"/>
                      <a:gd name="connsiteY1" fmla="*/ 298920 h 468768"/>
                      <a:gd name="connsiteX2" fmla="*/ 213572 w 592645"/>
                      <a:gd name="connsiteY2" fmla="*/ 100800 h 468768"/>
                      <a:gd name="connsiteX3" fmla="*/ 345652 w 592645"/>
                      <a:gd name="connsiteY3" fmla="*/ 9360 h 468768"/>
                      <a:gd name="connsiteX4" fmla="*/ 500592 w 592645"/>
                      <a:gd name="connsiteY4" fmla="*/ 11900 h 468768"/>
                      <a:gd name="connsiteX5" fmla="*/ 589492 w 592645"/>
                      <a:gd name="connsiteY5" fmla="*/ 88100 h 468768"/>
                      <a:gd name="connsiteX6" fmla="*/ 559012 w 592645"/>
                      <a:gd name="connsiteY6" fmla="*/ 210020 h 468768"/>
                      <a:gd name="connsiteX7" fmla="*/ 429472 w 592645"/>
                      <a:gd name="connsiteY7" fmla="*/ 250660 h 468768"/>
                      <a:gd name="connsiteX8" fmla="*/ 332952 w 592645"/>
                      <a:gd name="connsiteY8" fmla="*/ 243040 h 468768"/>
                      <a:gd name="connsiteX9" fmla="*/ 203412 w 592645"/>
                      <a:gd name="connsiteY9" fmla="*/ 286220 h 468768"/>
                      <a:gd name="connsiteX10" fmla="*/ 68792 w 592645"/>
                      <a:gd name="connsiteY10" fmla="*/ 387820 h 468768"/>
                      <a:gd name="connsiteX11" fmla="*/ 212 w 592645"/>
                      <a:gd name="connsiteY11" fmla="*/ 466560 h 468768"/>
                      <a:gd name="connsiteX0" fmla="*/ 212 w 592645"/>
                      <a:gd name="connsiteY0" fmla="*/ 466560 h 468768"/>
                      <a:gd name="connsiteX1" fmla="*/ 53552 w 592645"/>
                      <a:gd name="connsiteY1" fmla="*/ 298920 h 468768"/>
                      <a:gd name="connsiteX2" fmla="*/ 213572 w 592645"/>
                      <a:gd name="connsiteY2" fmla="*/ 100800 h 468768"/>
                      <a:gd name="connsiteX3" fmla="*/ 345652 w 592645"/>
                      <a:gd name="connsiteY3" fmla="*/ 9360 h 468768"/>
                      <a:gd name="connsiteX4" fmla="*/ 500592 w 592645"/>
                      <a:gd name="connsiteY4" fmla="*/ 11900 h 468768"/>
                      <a:gd name="connsiteX5" fmla="*/ 589492 w 592645"/>
                      <a:gd name="connsiteY5" fmla="*/ 88100 h 468768"/>
                      <a:gd name="connsiteX6" fmla="*/ 559012 w 592645"/>
                      <a:gd name="connsiteY6" fmla="*/ 210020 h 468768"/>
                      <a:gd name="connsiteX7" fmla="*/ 429472 w 592645"/>
                      <a:gd name="connsiteY7" fmla="*/ 250660 h 468768"/>
                      <a:gd name="connsiteX8" fmla="*/ 322792 w 592645"/>
                      <a:gd name="connsiteY8" fmla="*/ 227800 h 468768"/>
                      <a:gd name="connsiteX9" fmla="*/ 203412 w 592645"/>
                      <a:gd name="connsiteY9" fmla="*/ 286220 h 468768"/>
                      <a:gd name="connsiteX10" fmla="*/ 68792 w 592645"/>
                      <a:gd name="connsiteY10" fmla="*/ 387820 h 468768"/>
                      <a:gd name="connsiteX11" fmla="*/ 212 w 592645"/>
                      <a:gd name="connsiteY11" fmla="*/ 466560 h 468768"/>
                      <a:gd name="connsiteX0" fmla="*/ 212 w 592645"/>
                      <a:gd name="connsiteY0" fmla="*/ 466560 h 468768"/>
                      <a:gd name="connsiteX1" fmla="*/ 53552 w 592645"/>
                      <a:gd name="connsiteY1" fmla="*/ 298920 h 468768"/>
                      <a:gd name="connsiteX2" fmla="*/ 213572 w 592645"/>
                      <a:gd name="connsiteY2" fmla="*/ 100800 h 468768"/>
                      <a:gd name="connsiteX3" fmla="*/ 345652 w 592645"/>
                      <a:gd name="connsiteY3" fmla="*/ 9360 h 468768"/>
                      <a:gd name="connsiteX4" fmla="*/ 500592 w 592645"/>
                      <a:gd name="connsiteY4" fmla="*/ 11900 h 468768"/>
                      <a:gd name="connsiteX5" fmla="*/ 589492 w 592645"/>
                      <a:gd name="connsiteY5" fmla="*/ 88100 h 468768"/>
                      <a:gd name="connsiteX6" fmla="*/ 559012 w 592645"/>
                      <a:gd name="connsiteY6" fmla="*/ 210020 h 468768"/>
                      <a:gd name="connsiteX7" fmla="*/ 429472 w 592645"/>
                      <a:gd name="connsiteY7" fmla="*/ 250660 h 468768"/>
                      <a:gd name="connsiteX8" fmla="*/ 299932 w 592645"/>
                      <a:gd name="connsiteY8" fmla="*/ 237960 h 468768"/>
                      <a:gd name="connsiteX9" fmla="*/ 203412 w 592645"/>
                      <a:gd name="connsiteY9" fmla="*/ 286220 h 468768"/>
                      <a:gd name="connsiteX10" fmla="*/ 68792 w 592645"/>
                      <a:gd name="connsiteY10" fmla="*/ 387820 h 468768"/>
                      <a:gd name="connsiteX11" fmla="*/ 212 w 592645"/>
                      <a:gd name="connsiteY11" fmla="*/ 466560 h 468768"/>
                      <a:gd name="connsiteX0" fmla="*/ 212 w 592645"/>
                      <a:gd name="connsiteY0" fmla="*/ 466560 h 468780"/>
                      <a:gd name="connsiteX1" fmla="*/ 53552 w 592645"/>
                      <a:gd name="connsiteY1" fmla="*/ 298920 h 468780"/>
                      <a:gd name="connsiteX2" fmla="*/ 213572 w 592645"/>
                      <a:gd name="connsiteY2" fmla="*/ 100800 h 468780"/>
                      <a:gd name="connsiteX3" fmla="*/ 345652 w 592645"/>
                      <a:gd name="connsiteY3" fmla="*/ 9360 h 468780"/>
                      <a:gd name="connsiteX4" fmla="*/ 500592 w 592645"/>
                      <a:gd name="connsiteY4" fmla="*/ 11900 h 468780"/>
                      <a:gd name="connsiteX5" fmla="*/ 589492 w 592645"/>
                      <a:gd name="connsiteY5" fmla="*/ 88100 h 468780"/>
                      <a:gd name="connsiteX6" fmla="*/ 559012 w 592645"/>
                      <a:gd name="connsiteY6" fmla="*/ 210020 h 468780"/>
                      <a:gd name="connsiteX7" fmla="*/ 429472 w 592645"/>
                      <a:gd name="connsiteY7" fmla="*/ 250660 h 468780"/>
                      <a:gd name="connsiteX8" fmla="*/ 299932 w 592645"/>
                      <a:gd name="connsiteY8" fmla="*/ 237960 h 468780"/>
                      <a:gd name="connsiteX9" fmla="*/ 195792 w 592645"/>
                      <a:gd name="connsiteY9" fmla="*/ 283680 h 468780"/>
                      <a:gd name="connsiteX10" fmla="*/ 68792 w 592645"/>
                      <a:gd name="connsiteY10" fmla="*/ 387820 h 468780"/>
                      <a:gd name="connsiteX11" fmla="*/ 212 w 592645"/>
                      <a:gd name="connsiteY11" fmla="*/ 466560 h 468780"/>
                      <a:gd name="connsiteX0" fmla="*/ 212 w 592645"/>
                      <a:gd name="connsiteY0" fmla="*/ 466560 h 468816"/>
                      <a:gd name="connsiteX1" fmla="*/ 53552 w 592645"/>
                      <a:gd name="connsiteY1" fmla="*/ 298920 h 468816"/>
                      <a:gd name="connsiteX2" fmla="*/ 213572 w 592645"/>
                      <a:gd name="connsiteY2" fmla="*/ 100800 h 468816"/>
                      <a:gd name="connsiteX3" fmla="*/ 345652 w 592645"/>
                      <a:gd name="connsiteY3" fmla="*/ 9360 h 468816"/>
                      <a:gd name="connsiteX4" fmla="*/ 500592 w 592645"/>
                      <a:gd name="connsiteY4" fmla="*/ 11900 h 468816"/>
                      <a:gd name="connsiteX5" fmla="*/ 589492 w 592645"/>
                      <a:gd name="connsiteY5" fmla="*/ 88100 h 468816"/>
                      <a:gd name="connsiteX6" fmla="*/ 559012 w 592645"/>
                      <a:gd name="connsiteY6" fmla="*/ 210020 h 468816"/>
                      <a:gd name="connsiteX7" fmla="*/ 429472 w 592645"/>
                      <a:gd name="connsiteY7" fmla="*/ 250660 h 468816"/>
                      <a:gd name="connsiteX8" fmla="*/ 299932 w 592645"/>
                      <a:gd name="connsiteY8" fmla="*/ 237960 h 468816"/>
                      <a:gd name="connsiteX9" fmla="*/ 183092 w 592645"/>
                      <a:gd name="connsiteY9" fmla="*/ 276060 h 468816"/>
                      <a:gd name="connsiteX10" fmla="*/ 68792 w 592645"/>
                      <a:gd name="connsiteY10" fmla="*/ 387820 h 468816"/>
                      <a:gd name="connsiteX11" fmla="*/ 212 w 592645"/>
                      <a:gd name="connsiteY11" fmla="*/ 466560 h 468816"/>
                      <a:gd name="connsiteX0" fmla="*/ 102 w 592535"/>
                      <a:gd name="connsiteY0" fmla="*/ 466560 h 467485"/>
                      <a:gd name="connsiteX1" fmla="*/ 53442 w 592535"/>
                      <a:gd name="connsiteY1" fmla="*/ 298920 h 467485"/>
                      <a:gd name="connsiteX2" fmla="*/ 213462 w 592535"/>
                      <a:gd name="connsiteY2" fmla="*/ 100800 h 467485"/>
                      <a:gd name="connsiteX3" fmla="*/ 345542 w 592535"/>
                      <a:gd name="connsiteY3" fmla="*/ 9360 h 467485"/>
                      <a:gd name="connsiteX4" fmla="*/ 500482 w 592535"/>
                      <a:gd name="connsiteY4" fmla="*/ 11900 h 467485"/>
                      <a:gd name="connsiteX5" fmla="*/ 589382 w 592535"/>
                      <a:gd name="connsiteY5" fmla="*/ 88100 h 467485"/>
                      <a:gd name="connsiteX6" fmla="*/ 558902 w 592535"/>
                      <a:gd name="connsiteY6" fmla="*/ 210020 h 467485"/>
                      <a:gd name="connsiteX7" fmla="*/ 429362 w 592535"/>
                      <a:gd name="connsiteY7" fmla="*/ 250660 h 467485"/>
                      <a:gd name="connsiteX8" fmla="*/ 299822 w 592535"/>
                      <a:gd name="connsiteY8" fmla="*/ 237960 h 467485"/>
                      <a:gd name="connsiteX9" fmla="*/ 182982 w 592535"/>
                      <a:gd name="connsiteY9" fmla="*/ 276060 h 467485"/>
                      <a:gd name="connsiteX10" fmla="*/ 63602 w 592535"/>
                      <a:gd name="connsiteY10" fmla="*/ 362420 h 467485"/>
                      <a:gd name="connsiteX11" fmla="*/ 102 w 592535"/>
                      <a:gd name="connsiteY11" fmla="*/ 466560 h 467485"/>
                      <a:gd name="connsiteX0" fmla="*/ 102 w 592535"/>
                      <a:gd name="connsiteY0" fmla="*/ 499580 h 500290"/>
                      <a:gd name="connsiteX1" fmla="*/ 53442 w 592535"/>
                      <a:gd name="connsiteY1" fmla="*/ 298920 h 500290"/>
                      <a:gd name="connsiteX2" fmla="*/ 213462 w 592535"/>
                      <a:gd name="connsiteY2" fmla="*/ 100800 h 500290"/>
                      <a:gd name="connsiteX3" fmla="*/ 345542 w 592535"/>
                      <a:gd name="connsiteY3" fmla="*/ 9360 h 500290"/>
                      <a:gd name="connsiteX4" fmla="*/ 500482 w 592535"/>
                      <a:gd name="connsiteY4" fmla="*/ 11900 h 500290"/>
                      <a:gd name="connsiteX5" fmla="*/ 589382 w 592535"/>
                      <a:gd name="connsiteY5" fmla="*/ 88100 h 500290"/>
                      <a:gd name="connsiteX6" fmla="*/ 558902 w 592535"/>
                      <a:gd name="connsiteY6" fmla="*/ 210020 h 500290"/>
                      <a:gd name="connsiteX7" fmla="*/ 429362 w 592535"/>
                      <a:gd name="connsiteY7" fmla="*/ 250660 h 500290"/>
                      <a:gd name="connsiteX8" fmla="*/ 299822 w 592535"/>
                      <a:gd name="connsiteY8" fmla="*/ 237960 h 500290"/>
                      <a:gd name="connsiteX9" fmla="*/ 182982 w 592535"/>
                      <a:gd name="connsiteY9" fmla="*/ 276060 h 500290"/>
                      <a:gd name="connsiteX10" fmla="*/ 63602 w 592535"/>
                      <a:gd name="connsiteY10" fmla="*/ 362420 h 500290"/>
                      <a:gd name="connsiteX11" fmla="*/ 102 w 592535"/>
                      <a:gd name="connsiteY11" fmla="*/ 499580 h 500290"/>
                      <a:gd name="connsiteX0" fmla="*/ 102 w 592535"/>
                      <a:gd name="connsiteY0" fmla="*/ 499580 h 500290"/>
                      <a:gd name="connsiteX1" fmla="*/ 53442 w 592535"/>
                      <a:gd name="connsiteY1" fmla="*/ 298920 h 500290"/>
                      <a:gd name="connsiteX2" fmla="*/ 213462 w 592535"/>
                      <a:gd name="connsiteY2" fmla="*/ 100800 h 500290"/>
                      <a:gd name="connsiteX3" fmla="*/ 345542 w 592535"/>
                      <a:gd name="connsiteY3" fmla="*/ 9360 h 500290"/>
                      <a:gd name="connsiteX4" fmla="*/ 500482 w 592535"/>
                      <a:gd name="connsiteY4" fmla="*/ 11900 h 500290"/>
                      <a:gd name="connsiteX5" fmla="*/ 589382 w 592535"/>
                      <a:gd name="connsiteY5" fmla="*/ 88100 h 500290"/>
                      <a:gd name="connsiteX6" fmla="*/ 558902 w 592535"/>
                      <a:gd name="connsiteY6" fmla="*/ 210020 h 500290"/>
                      <a:gd name="connsiteX7" fmla="*/ 429362 w 592535"/>
                      <a:gd name="connsiteY7" fmla="*/ 250660 h 500290"/>
                      <a:gd name="connsiteX8" fmla="*/ 299822 w 592535"/>
                      <a:gd name="connsiteY8" fmla="*/ 237960 h 500290"/>
                      <a:gd name="connsiteX9" fmla="*/ 175362 w 592535"/>
                      <a:gd name="connsiteY9" fmla="*/ 276060 h 500290"/>
                      <a:gd name="connsiteX10" fmla="*/ 63602 w 592535"/>
                      <a:gd name="connsiteY10" fmla="*/ 362420 h 500290"/>
                      <a:gd name="connsiteX11" fmla="*/ 102 w 592535"/>
                      <a:gd name="connsiteY11" fmla="*/ 499580 h 500290"/>
                      <a:gd name="connsiteX0" fmla="*/ 102 w 591536"/>
                      <a:gd name="connsiteY0" fmla="*/ 499580 h 500290"/>
                      <a:gd name="connsiteX1" fmla="*/ 53442 w 591536"/>
                      <a:gd name="connsiteY1" fmla="*/ 298920 h 500290"/>
                      <a:gd name="connsiteX2" fmla="*/ 213462 w 591536"/>
                      <a:gd name="connsiteY2" fmla="*/ 100800 h 500290"/>
                      <a:gd name="connsiteX3" fmla="*/ 345542 w 591536"/>
                      <a:gd name="connsiteY3" fmla="*/ 9360 h 500290"/>
                      <a:gd name="connsiteX4" fmla="*/ 500482 w 591536"/>
                      <a:gd name="connsiteY4" fmla="*/ 11900 h 500290"/>
                      <a:gd name="connsiteX5" fmla="*/ 589382 w 591536"/>
                      <a:gd name="connsiteY5" fmla="*/ 88100 h 500290"/>
                      <a:gd name="connsiteX6" fmla="*/ 558902 w 591536"/>
                      <a:gd name="connsiteY6" fmla="*/ 210020 h 500290"/>
                      <a:gd name="connsiteX7" fmla="*/ 429362 w 591536"/>
                      <a:gd name="connsiteY7" fmla="*/ 250660 h 500290"/>
                      <a:gd name="connsiteX8" fmla="*/ 299822 w 591536"/>
                      <a:gd name="connsiteY8" fmla="*/ 237960 h 500290"/>
                      <a:gd name="connsiteX9" fmla="*/ 175362 w 591536"/>
                      <a:gd name="connsiteY9" fmla="*/ 276060 h 500290"/>
                      <a:gd name="connsiteX10" fmla="*/ 63602 w 591536"/>
                      <a:gd name="connsiteY10" fmla="*/ 362420 h 500290"/>
                      <a:gd name="connsiteX11" fmla="*/ 102 w 591536"/>
                      <a:gd name="connsiteY11" fmla="*/ 499580 h 500290"/>
                      <a:gd name="connsiteX0" fmla="*/ 102 w 591536"/>
                      <a:gd name="connsiteY0" fmla="*/ 499580 h 500290"/>
                      <a:gd name="connsiteX1" fmla="*/ 53442 w 591536"/>
                      <a:gd name="connsiteY1" fmla="*/ 298920 h 500290"/>
                      <a:gd name="connsiteX2" fmla="*/ 213462 w 591536"/>
                      <a:gd name="connsiteY2" fmla="*/ 100800 h 500290"/>
                      <a:gd name="connsiteX3" fmla="*/ 345542 w 591536"/>
                      <a:gd name="connsiteY3" fmla="*/ 9360 h 500290"/>
                      <a:gd name="connsiteX4" fmla="*/ 500482 w 591536"/>
                      <a:gd name="connsiteY4" fmla="*/ 11900 h 500290"/>
                      <a:gd name="connsiteX5" fmla="*/ 589382 w 591536"/>
                      <a:gd name="connsiteY5" fmla="*/ 88100 h 500290"/>
                      <a:gd name="connsiteX6" fmla="*/ 558902 w 591536"/>
                      <a:gd name="connsiteY6" fmla="*/ 210020 h 500290"/>
                      <a:gd name="connsiteX7" fmla="*/ 429362 w 591536"/>
                      <a:gd name="connsiteY7" fmla="*/ 250660 h 500290"/>
                      <a:gd name="connsiteX8" fmla="*/ 299822 w 591536"/>
                      <a:gd name="connsiteY8" fmla="*/ 237960 h 500290"/>
                      <a:gd name="connsiteX9" fmla="*/ 175362 w 591536"/>
                      <a:gd name="connsiteY9" fmla="*/ 276060 h 500290"/>
                      <a:gd name="connsiteX10" fmla="*/ 63602 w 591536"/>
                      <a:gd name="connsiteY10" fmla="*/ 362420 h 500290"/>
                      <a:gd name="connsiteX11" fmla="*/ 102 w 591536"/>
                      <a:gd name="connsiteY11" fmla="*/ 499580 h 500290"/>
                      <a:gd name="connsiteX0" fmla="*/ 102 w 594623"/>
                      <a:gd name="connsiteY0" fmla="*/ 499580 h 500290"/>
                      <a:gd name="connsiteX1" fmla="*/ 53442 w 594623"/>
                      <a:gd name="connsiteY1" fmla="*/ 298920 h 500290"/>
                      <a:gd name="connsiteX2" fmla="*/ 213462 w 594623"/>
                      <a:gd name="connsiteY2" fmla="*/ 100800 h 500290"/>
                      <a:gd name="connsiteX3" fmla="*/ 345542 w 594623"/>
                      <a:gd name="connsiteY3" fmla="*/ 9360 h 500290"/>
                      <a:gd name="connsiteX4" fmla="*/ 500482 w 594623"/>
                      <a:gd name="connsiteY4" fmla="*/ 11900 h 500290"/>
                      <a:gd name="connsiteX5" fmla="*/ 589382 w 594623"/>
                      <a:gd name="connsiteY5" fmla="*/ 88100 h 500290"/>
                      <a:gd name="connsiteX6" fmla="*/ 558902 w 594623"/>
                      <a:gd name="connsiteY6" fmla="*/ 210020 h 500290"/>
                      <a:gd name="connsiteX7" fmla="*/ 429362 w 594623"/>
                      <a:gd name="connsiteY7" fmla="*/ 250660 h 500290"/>
                      <a:gd name="connsiteX8" fmla="*/ 299822 w 594623"/>
                      <a:gd name="connsiteY8" fmla="*/ 237960 h 500290"/>
                      <a:gd name="connsiteX9" fmla="*/ 175362 w 594623"/>
                      <a:gd name="connsiteY9" fmla="*/ 276060 h 500290"/>
                      <a:gd name="connsiteX10" fmla="*/ 63602 w 594623"/>
                      <a:gd name="connsiteY10" fmla="*/ 362420 h 500290"/>
                      <a:gd name="connsiteX11" fmla="*/ 102 w 594623"/>
                      <a:gd name="connsiteY11" fmla="*/ 499580 h 500290"/>
                      <a:gd name="connsiteX0" fmla="*/ 102 w 601156"/>
                      <a:gd name="connsiteY0" fmla="*/ 499580 h 500290"/>
                      <a:gd name="connsiteX1" fmla="*/ 53442 w 601156"/>
                      <a:gd name="connsiteY1" fmla="*/ 298920 h 500290"/>
                      <a:gd name="connsiteX2" fmla="*/ 213462 w 601156"/>
                      <a:gd name="connsiteY2" fmla="*/ 100800 h 500290"/>
                      <a:gd name="connsiteX3" fmla="*/ 345542 w 601156"/>
                      <a:gd name="connsiteY3" fmla="*/ 9360 h 500290"/>
                      <a:gd name="connsiteX4" fmla="*/ 500482 w 601156"/>
                      <a:gd name="connsiteY4" fmla="*/ 11900 h 500290"/>
                      <a:gd name="connsiteX5" fmla="*/ 589382 w 601156"/>
                      <a:gd name="connsiteY5" fmla="*/ 88100 h 500290"/>
                      <a:gd name="connsiteX6" fmla="*/ 558902 w 601156"/>
                      <a:gd name="connsiteY6" fmla="*/ 210020 h 500290"/>
                      <a:gd name="connsiteX7" fmla="*/ 429362 w 601156"/>
                      <a:gd name="connsiteY7" fmla="*/ 250660 h 500290"/>
                      <a:gd name="connsiteX8" fmla="*/ 299822 w 601156"/>
                      <a:gd name="connsiteY8" fmla="*/ 237960 h 500290"/>
                      <a:gd name="connsiteX9" fmla="*/ 175362 w 601156"/>
                      <a:gd name="connsiteY9" fmla="*/ 276060 h 500290"/>
                      <a:gd name="connsiteX10" fmla="*/ 63602 w 601156"/>
                      <a:gd name="connsiteY10" fmla="*/ 362420 h 500290"/>
                      <a:gd name="connsiteX11" fmla="*/ 102 w 601156"/>
                      <a:gd name="connsiteY11" fmla="*/ 499580 h 500290"/>
                      <a:gd name="connsiteX0" fmla="*/ 102 w 598955"/>
                      <a:gd name="connsiteY0" fmla="*/ 499580 h 500290"/>
                      <a:gd name="connsiteX1" fmla="*/ 53442 w 598955"/>
                      <a:gd name="connsiteY1" fmla="*/ 298920 h 500290"/>
                      <a:gd name="connsiteX2" fmla="*/ 213462 w 598955"/>
                      <a:gd name="connsiteY2" fmla="*/ 100800 h 500290"/>
                      <a:gd name="connsiteX3" fmla="*/ 345542 w 598955"/>
                      <a:gd name="connsiteY3" fmla="*/ 9360 h 500290"/>
                      <a:gd name="connsiteX4" fmla="*/ 500482 w 598955"/>
                      <a:gd name="connsiteY4" fmla="*/ 11900 h 500290"/>
                      <a:gd name="connsiteX5" fmla="*/ 589382 w 598955"/>
                      <a:gd name="connsiteY5" fmla="*/ 88100 h 500290"/>
                      <a:gd name="connsiteX6" fmla="*/ 558902 w 598955"/>
                      <a:gd name="connsiteY6" fmla="*/ 210020 h 500290"/>
                      <a:gd name="connsiteX7" fmla="*/ 429362 w 598955"/>
                      <a:gd name="connsiteY7" fmla="*/ 250660 h 500290"/>
                      <a:gd name="connsiteX8" fmla="*/ 299822 w 598955"/>
                      <a:gd name="connsiteY8" fmla="*/ 237960 h 500290"/>
                      <a:gd name="connsiteX9" fmla="*/ 175362 w 598955"/>
                      <a:gd name="connsiteY9" fmla="*/ 276060 h 500290"/>
                      <a:gd name="connsiteX10" fmla="*/ 63602 w 598955"/>
                      <a:gd name="connsiteY10" fmla="*/ 362420 h 500290"/>
                      <a:gd name="connsiteX11" fmla="*/ 102 w 598955"/>
                      <a:gd name="connsiteY11" fmla="*/ 499580 h 500290"/>
                      <a:gd name="connsiteX0" fmla="*/ 102 w 593569"/>
                      <a:gd name="connsiteY0" fmla="*/ 499580 h 500290"/>
                      <a:gd name="connsiteX1" fmla="*/ 53442 w 593569"/>
                      <a:gd name="connsiteY1" fmla="*/ 298920 h 500290"/>
                      <a:gd name="connsiteX2" fmla="*/ 213462 w 593569"/>
                      <a:gd name="connsiteY2" fmla="*/ 100800 h 500290"/>
                      <a:gd name="connsiteX3" fmla="*/ 345542 w 593569"/>
                      <a:gd name="connsiteY3" fmla="*/ 9360 h 500290"/>
                      <a:gd name="connsiteX4" fmla="*/ 500482 w 593569"/>
                      <a:gd name="connsiteY4" fmla="*/ 11900 h 500290"/>
                      <a:gd name="connsiteX5" fmla="*/ 589382 w 593569"/>
                      <a:gd name="connsiteY5" fmla="*/ 88100 h 500290"/>
                      <a:gd name="connsiteX6" fmla="*/ 558902 w 593569"/>
                      <a:gd name="connsiteY6" fmla="*/ 210020 h 500290"/>
                      <a:gd name="connsiteX7" fmla="*/ 429362 w 593569"/>
                      <a:gd name="connsiteY7" fmla="*/ 250660 h 500290"/>
                      <a:gd name="connsiteX8" fmla="*/ 299822 w 593569"/>
                      <a:gd name="connsiteY8" fmla="*/ 237960 h 500290"/>
                      <a:gd name="connsiteX9" fmla="*/ 175362 w 593569"/>
                      <a:gd name="connsiteY9" fmla="*/ 276060 h 500290"/>
                      <a:gd name="connsiteX10" fmla="*/ 63602 w 593569"/>
                      <a:gd name="connsiteY10" fmla="*/ 362420 h 500290"/>
                      <a:gd name="connsiteX11" fmla="*/ 102 w 593569"/>
                      <a:gd name="connsiteY11" fmla="*/ 499580 h 500290"/>
                      <a:gd name="connsiteX0" fmla="*/ 102 w 592919"/>
                      <a:gd name="connsiteY0" fmla="*/ 507870 h 508580"/>
                      <a:gd name="connsiteX1" fmla="*/ 53442 w 592919"/>
                      <a:gd name="connsiteY1" fmla="*/ 307210 h 508580"/>
                      <a:gd name="connsiteX2" fmla="*/ 213462 w 592919"/>
                      <a:gd name="connsiteY2" fmla="*/ 109090 h 508580"/>
                      <a:gd name="connsiteX3" fmla="*/ 345542 w 592919"/>
                      <a:gd name="connsiteY3" fmla="*/ 17650 h 508580"/>
                      <a:gd name="connsiteX4" fmla="*/ 494767 w 592919"/>
                      <a:gd name="connsiteY4" fmla="*/ 6855 h 508580"/>
                      <a:gd name="connsiteX5" fmla="*/ 589382 w 592919"/>
                      <a:gd name="connsiteY5" fmla="*/ 96390 h 508580"/>
                      <a:gd name="connsiteX6" fmla="*/ 558902 w 592919"/>
                      <a:gd name="connsiteY6" fmla="*/ 218310 h 508580"/>
                      <a:gd name="connsiteX7" fmla="*/ 429362 w 592919"/>
                      <a:gd name="connsiteY7" fmla="*/ 258950 h 508580"/>
                      <a:gd name="connsiteX8" fmla="*/ 299822 w 592919"/>
                      <a:gd name="connsiteY8" fmla="*/ 246250 h 508580"/>
                      <a:gd name="connsiteX9" fmla="*/ 175362 w 592919"/>
                      <a:gd name="connsiteY9" fmla="*/ 284350 h 508580"/>
                      <a:gd name="connsiteX10" fmla="*/ 63602 w 592919"/>
                      <a:gd name="connsiteY10" fmla="*/ 370710 h 508580"/>
                      <a:gd name="connsiteX11" fmla="*/ 102 w 592919"/>
                      <a:gd name="connsiteY11" fmla="*/ 507870 h 508580"/>
                      <a:gd name="connsiteX0" fmla="*/ 102 w 592919"/>
                      <a:gd name="connsiteY0" fmla="*/ 507870 h 508580"/>
                      <a:gd name="connsiteX1" fmla="*/ 53442 w 592919"/>
                      <a:gd name="connsiteY1" fmla="*/ 307210 h 508580"/>
                      <a:gd name="connsiteX2" fmla="*/ 213462 w 592919"/>
                      <a:gd name="connsiteY2" fmla="*/ 109090 h 508580"/>
                      <a:gd name="connsiteX3" fmla="*/ 345542 w 592919"/>
                      <a:gd name="connsiteY3" fmla="*/ 17650 h 508580"/>
                      <a:gd name="connsiteX4" fmla="*/ 494767 w 592919"/>
                      <a:gd name="connsiteY4" fmla="*/ 6855 h 508580"/>
                      <a:gd name="connsiteX5" fmla="*/ 589382 w 592919"/>
                      <a:gd name="connsiteY5" fmla="*/ 96390 h 508580"/>
                      <a:gd name="connsiteX6" fmla="*/ 558902 w 592919"/>
                      <a:gd name="connsiteY6" fmla="*/ 218310 h 508580"/>
                      <a:gd name="connsiteX7" fmla="*/ 429362 w 592919"/>
                      <a:gd name="connsiteY7" fmla="*/ 258950 h 508580"/>
                      <a:gd name="connsiteX8" fmla="*/ 299822 w 592919"/>
                      <a:gd name="connsiteY8" fmla="*/ 246250 h 508580"/>
                      <a:gd name="connsiteX9" fmla="*/ 175362 w 592919"/>
                      <a:gd name="connsiteY9" fmla="*/ 284350 h 508580"/>
                      <a:gd name="connsiteX10" fmla="*/ 63602 w 592919"/>
                      <a:gd name="connsiteY10" fmla="*/ 370710 h 508580"/>
                      <a:gd name="connsiteX11" fmla="*/ 102 w 592919"/>
                      <a:gd name="connsiteY11" fmla="*/ 507870 h 508580"/>
                      <a:gd name="connsiteX0" fmla="*/ 102 w 591442"/>
                      <a:gd name="connsiteY0" fmla="*/ 507870 h 508580"/>
                      <a:gd name="connsiteX1" fmla="*/ 53442 w 591442"/>
                      <a:gd name="connsiteY1" fmla="*/ 307210 h 508580"/>
                      <a:gd name="connsiteX2" fmla="*/ 213462 w 591442"/>
                      <a:gd name="connsiteY2" fmla="*/ 109090 h 508580"/>
                      <a:gd name="connsiteX3" fmla="*/ 345542 w 591442"/>
                      <a:gd name="connsiteY3" fmla="*/ 17650 h 508580"/>
                      <a:gd name="connsiteX4" fmla="*/ 494767 w 591442"/>
                      <a:gd name="connsiteY4" fmla="*/ 6855 h 508580"/>
                      <a:gd name="connsiteX5" fmla="*/ 589382 w 591442"/>
                      <a:gd name="connsiteY5" fmla="*/ 96390 h 508580"/>
                      <a:gd name="connsiteX6" fmla="*/ 549377 w 591442"/>
                      <a:gd name="connsiteY6" fmla="*/ 218310 h 508580"/>
                      <a:gd name="connsiteX7" fmla="*/ 429362 w 591442"/>
                      <a:gd name="connsiteY7" fmla="*/ 258950 h 508580"/>
                      <a:gd name="connsiteX8" fmla="*/ 299822 w 591442"/>
                      <a:gd name="connsiteY8" fmla="*/ 246250 h 508580"/>
                      <a:gd name="connsiteX9" fmla="*/ 175362 w 591442"/>
                      <a:gd name="connsiteY9" fmla="*/ 284350 h 508580"/>
                      <a:gd name="connsiteX10" fmla="*/ 63602 w 591442"/>
                      <a:gd name="connsiteY10" fmla="*/ 370710 h 508580"/>
                      <a:gd name="connsiteX11" fmla="*/ 102 w 591442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9822 w 591846"/>
                      <a:gd name="connsiteY8" fmla="*/ 24625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9822 w 591846"/>
                      <a:gd name="connsiteY8" fmla="*/ 24625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4107 w 591846"/>
                      <a:gd name="connsiteY8" fmla="*/ 24244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4107 w 591846"/>
                      <a:gd name="connsiteY8" fmla="*/ 24244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543"/>
                      <a:gd name="connsiteY0" fmla="*/ 507870 h 508580"/>
                      <a:gd name="connsiteX1" fmla="*/ 53442 w 591543"/>
                      <a:gd name="connsiteY1" fmla="*/ 307210 h 508580"/>
                      <a:gd name="connsiteX2" fmla="*/ 213462 w 591543"/>
                      <a:gd name="connsiteY2" fmla="*/ 109090 h 508580"/>
                      <a:gd name="connsiteX3" fmla="*/ 345542 w 591543"/>
                      <a:gd name="connsiteY3" fmla="*/ 17650 h 508580"/>
                      <a:gd name="connsiteX4" fmla="*/ 494767 w 591543"/>
                      <a:gd name="connsiteY4" fmla="*/ 6855 h 508580"/>
                      <a:gd name="connsiteX5" fmla="*/ 589382 w 591543"/>
                      <a:gd name="connsiteY5" fmla="*/ 96390 h 508580"/>
                      <a:gd name="connsiteX6" fmla="*/ 549377 w 591543"/>
                      <a:gd name="connsiteY6" fmla="*/ 218310 h 508580"/>
                      <a:gd name="connsiteX7" fmla="*/ 419837 w 591543"/>
                      <a:gd name="connsiteY7" fmla="*/ 241805 h 508580"/>
                      <a:gd name="connsiteX8" fmla="*/ 294107 w 591543"/>
                      <a:gd name="connsiteY8" fmla="*/ 242440 h 508580"/>
                      <a:gd name="connsiteX9" fmla="*/ 175362 w 591543"/>
                      <a:gd name="connsiteY9" fmla="*/ 284350 h 508580"/>
                      <a:gd name="connsiteX10" fmla="*/ 63602 w 591543"/>
                      <a:gd name="connsiteY10" fmla="*/ 370710 h 508580"/>
                      <a:gd name="connsiteX11" fmla="*/ 102 w 591543"/>
                      <a:gd name="connsiteY11" fmla="*/ 507870 h 508580"/>
                      <a:gd name="connsiteX0" fmla="*/ 102 w 591543"/>
                      <a:gd name="connsiteY0" fmla="*/ 507870 h 508580"/>
                      <a:gd name="connsiteX1" fmla="*/ 53442 w 591543"/>
                      <a:gd name="connsiteY1" fmla="*/ 307210 h 508580"/>
                      <a:gd name="connsiteX2" fmla="*/ 213462 w 591543"/>
                      <a:gd name="connsiteY2" fmla="*/ 109090 h 508580"/>
                      <a:gd name="connsiteX3" fmla="*/ 345542 w 591543"/>
                      <a:gd name="connsiteY3" fmla="*/ 17650 h 508580"/>
                      <a:gd name="connsiteX4" fmla="*/ 494767 w 591543"/>
                      <a:gd name="connsiteY4" fmla="*/ 6855 h 508580"/>
                      <a:gd name="connsiteX5" fmla="*/ 589382 w 591543"/>
                      <a:gd name="connsiteY5" fmla="*/ 96390 h 508580"/>
                      <a:gd name="connsiteX6" fmla="*/ 549377 w 591543"/>
                      <a:gd name="connsiteY6" fmla="*/ 218310 h 508580"/>
                      <a:gd name="connsiteX7" fmla="*/ 419837 w 591543"/>
                      <a:gd name="connsiteY7" fmla="*/ 241805 h 508580"/>
                      <a:gd name="connsiteX8" fmla="*/ 294107 w 591543"/>
                      <a:gd name="connsiteY8" fmla="*/ 242440 h 508580"/>
                      <a:gd name="connsiteX9" fmla="*/ 175362 w 591543"/>
                      <a:gd name="connsiteY9" fmla="*/ 284350 h 508580"/>
                      <a:gd name="connsiteX10" fmla="*/ 63602 w 591543"/>
                      <a:gd name="connsiteY10" fmla="*/ 370710 h 508580"/>
                      <a:gd name="connsiteX11" fmla="*/ 102 w 591543"/>
                      <a:gd name="connsiteY11" fmla="*/ 507870 h 508580"/>
                      <a:gd name="connsiteX0" fmla="*/ 102 w 592823"/>
                      <a:gd name="connsiteY0" fmla="*/ 507870 h 508580"/>
                      <a:gd name="connsiteX1" fmla="*/ 53442 w 592823"/>
                      <a:gd name="connsiteY1" fmla="*/ 307210 h 508580"/>
                      <a:gd name="connsiteX2" fmla="*/ 213462 w 592823"/>
                      <a:gd name="connsiteY2" fmla="*/ 109090 h 508580"/>
                      <a:gd name="connsiteX3" fmla="*/ 345542 w 592823"/>
                      <a:gd name="connsiteY3" fmla="*/ 17650 h 508580"/>
                      <a:gd name="connsiteX4" fmla="*/ 494767 w 592823"/>
                      <a:gd name="connsiteY4" fmla="*/ 6855 h 508580"/>
                      <a:gd name="connsiteX5" fmla="*/ 589382 w 592823"/>
                      <a:gd name="connsiteY5" fmla="*/ 96390 h 508580"/>
                      <a:gd name="connsiteX6" fmla="*/ 549377 w 592823"/>
                      <a:gd name="connsiteY6" fmla="*/ 218310 h 508580"/>
                      <a:gd name="connsiteX7" fmla="*/ 419837 w 592823"/>
                      <a:gd name="connsiteY7" fmla="*/ 241805 h 508580"/>
                      <a:gd name="connsiteX8" fmla="*/ 294107 w 592823"/>
                      <a:gd name="connsiteY8" fmla="*/ 242440 h 508580"/>
                      <a:gd name="connsiteX9" fmla="*/ 175362 w 592823"/>
                      <a:gd name="connsiteY9" fmla="*/ 284350 h 508580"/>
                      <a:gd name="connsiteX10" fmla="*/ 63602 w 592823"/>
                      <a:gd name="connsiteY10" fmla="*/ 370710 h 508580"/>
                      <a:gd name="connsiteX11" fmla="*/ 102 w 592823"/>
                      <a:gd name="connsiteY11" fmla="*/ 507870 h 508580"/>
                      <a:gd name="connsiteX0" fmla="*/ 102 w 592823"/>
                      <a:gd name="connsiteY0" fmla="*/ 507870 h 508580"/>
                      <a:gd name="connsiteX1" fmla="*/ 53442 w 592823"/>
                      <a:gd name="connsiteY1" fmla="*/ 307210 h 508580"/>
                      <a:gd name="connsiteX2" fmla="*/ 213462 w 592823"/>
                      <a:gd name="connsiteY2" fmla="*/ 109090 h 508580"/>
                      <a:gd name="connsiteX3" fmla="*/ 345542 w 592823"/>
                      <a:gd name="connsiteY3" fmla="*/ 17650 h 508580"/>
                      <a:gd name="connsiteX4" fmla="*/ 494767 w 592823"/>
                      <a:gd name="connsiteY4" fmla="*/ 6855 h 508580"/>
                      <a:gd name="connsiteX5" fmla="*/ 589382 w 592823"/>
                      <a:gd name="connsiteY5" fmla="*/ 96390 h 508580"/>
                      <a:gd name="connsiteX6" fmla="*/ 549377 w 592823"/>
                      <a:gd name="connsiteY6" fmla="*/ 218310 h 508580"/>
                      <a:gd name="connsiteX7" fmla="*/ 419837 w 592823"/>
                      <a:gd name="connsiteY7" fmla="*/ 241805 h 508580"/>
                      <a:gd name="connsiteX8" fmla="*/ 294107 w 592823"/>
                      <a:gd name="connsiteY8" fmla="*/ 242440 h 508580"/>
                      <a:gd name="connsiteX9" fmla="*/ 175362 w 592823"/>
                      <a:gd name="connsiteY9" fmla="*/ 284350 h 508580"/>
                      <a:gd name="connsiteX10" fmla="*/ 63602 w 592823"/>
                      <a:gd name="connsiteY10" fmla="*/ 370710 h 508580"/>
                      <a:gd name="connsiteX11" fmla="*/ 102 w 592823"/>
                      <a:gd name="connsiteY11" fmla="*/ 507870 h 508580"/>
                      <a:gd name="connsiteX0" fmla="*/ 102 w 592823"/>
                      <a:gd name="connsiteY0" fmla="*/ 507870 h 508580"/>
                      <a:gd name="connsiteX1" fmla="*/ 53442 w 592823"/>
                      <a:gd name="connsiteY1" fmla="*/ 307210 h 508580"/>
                      <a:gd name="connsiteX2" fmla="*/ 213462 w 592823"/>
                      <a:gd name="connsiteY2" fmla="*/ 109090 h 508580"/>
                      <a:gd name="connsiteX3" fmla="*/ 345542 w 592823"/>
                      <a:gd name="connsiteY3" fmla="*/ 17650 h 508580"/>
                      <a:gd name="connsiteX4" fmla="*/ 494767 w 592823"/>
                      <a:gd name="connsiteY4" fmla="*/ 6855 h 508580"/>
                      <a:gd name="connsiteX5" fmla="*/ 589382 w 592823"/>
                      <a:gd name="connsiteY5" fmla="*/ 96390 h 508580"/>
                      <a:gd name="connsiteX6" fmla="*/ 549377 w 592823"/>
                      <a:gd name="connsiteY6" fmla="*/ 218310 h 508580"/>
                      <a:gd name="connsiteX7" fmla="*/ 419837 w 592823"/>
                      <a:gd name="connsiteY7" fmla="*/ 241805 h 508580"/>
                      <a:gd name="connsiteX8" fmla="*/ 294107 w 592823"/>
                      <a:gd name="connsiteY8" fmla="*/ 242440 h 508580"/>
                      <a:gd name="connsiteX9" fmla="*/ 162027 w 592823"/>
                      <a:gd name="connsiteY9" fmla="*/ 284350 h 508580"/>
                      <a:gd name="connsiteX10" fmla="*/ 63602 w 592823"/>
                      <a:gd name="connsiteY10" fmla="*/ 370710 h 508580"/>
                      <a:gd name="connsiteX11" fmla="*/ 102 w 592823"/>
                      <a:gd name="connsiteY11" fmla="*/ 507870 h 508580"/>
                      <a:gd name="connsiteX0" fmla="*/ 102 w 592823"/>
                      <a:gd name="connsiteY0" fmla="*/ 507870 h 508594"/>
                      <a:gd name="connsiteX1" fmla="*/ 53442 w 592823"/>
                      <a:gd name="connsiteY1" fmla="*/ 307210 h 508594"/>
                      <a:gd name="connsiteX2" fmla="*/ 213462 w 592823"/>
                      <a:gd name="connsiteY2" fmla="*/ 109090 h 508594"/>
                      <a:gd name="connsiteX3" fmla="*/ 345542 w 592823"/>
                      <a:gd name="connsiteY3" fmla="*/ 17650 h 508594"/>
                      <a:gd name="connsiteX4" fmla="*/ 494767 w 592823"/>
                      <a:gd name="connsiteY4" fmla="*/ 6855 h 508594"/>
                      <a:gd name="connsiteX5" fmla="*/ 589382 w 592823"/>
                      <a:gd name="connsiteY5" fmla="*/ 96390 h 508594"/>
                      <a:gd name="connsiteX6" fmla="*/ 549377 w 592823"/>
                      <a:gd name="connsiteY6" fmla="*/ 218310 h 508594"/>
                      <a:gd name="connsiteX7" fmla="*/ 419837 w 592823"/>
                      <a:gd name="connsiteY7" fmla="*/ 241805 h 508594"/>
                      <a:gd name="connsiteX8" fmla="*/ 294107 w 592823"/>
                      <a:gd name="connsiteY8" fmla="*/ 242440 h 508594"/>
                      <a:gd name="connsiteX9" fmla="*/ 162027 w 592823"/>
                      <a:gd name="connsiteY9" fmla="*/ 271015 h 508594"/>
                      <a:gd name="connsiteX10" fmla="*/ 63602 w 592823"/>
                      <a:gd name="connsiteY10" fmla="*/ 370710 h 508594"/>
                      <a:gd name="connsiteX11" fmla="*/ 102 w 592823"/>
                      <a:gd name="connsiteY11" fmla="*/ 507870 h 508594"/>
                      <a:gd name="connsiteX0" fmla="*/ 102 w 592823"/>
                      <a:gd name="connsiteY0" fmla="*/ 507870 h 508584"/>
                      <a:gd name="connsiteX1" fmla="*/ 53442 w 592823"/>
                      <a:gd name="connsiteY1" fmla="*/ 307210 h 508584"/>
                      <a:gd name="connsiteX2" fmla="*/ 213462 w 592823"/>
                      <a:gd name="connsiteY2" fmla="*/ 109090 h 508584"/>
                      <a:gd name="connsiteX3" fmla="*/ 345542 w 592823"/>
                      <a:gd name="connsiteY3" fmla="*/ 17650 h 508584"/>
                      <a:gd name="connsiteX4" fmla="*/ 494767 w 592823"/>
                      <a:gd name="connsiteY4" fmla="*/ 6855 h 508584"/>
                      <a:gd name="connsiteX5" fmla="*/ 589382 w 592823"/>
                      <a:gd name="connsiteY5" fmla="*/ 96390 h 508584"/>
                      <a:gd name="connsiteX6" fmla="*/ 549377 w 592823"/>
                      <a:gd name="connsiteY6" fmla="*/ 218310 h 508584"/>
                      <a:gd name="connsiteX7" fmla="*/ 419837 w 592823"/>
                      <a:gd name="connsiteY7" fmla="*/ 241805 h 508584"/>
                      <a:gd name="connsiteX8" fmla="*/ 294107 w 592823"/>
                      <a:gd name="connsiteY8" fmla="*/ 242440 h 508584"/>
                      <a:gd name="connsiteX9" fmla="*/ 190602 w 592823"/>
                      <a:gd name="connsiteY9" fmla="*/ 280540 h 508584"/>
                      <a:gd name="connsiteX10" fmla="*/ 63602 w 592823"/>
                      <a:gd name="connsiteY10" fmla="*/ 370710 h 508584"/>
                      <a:gd name="connsiteX11" fmla="*/ 102 w 592823"/>
                      <a:gd name="connsiteY11" fmla="*/ 507870 h 508584"/>
                      <a:gd name="connsiteX0" fmla="*/ 102 w 592823"/>
                      <a:gd name="connsiteY0" fmla="*/ 507870 h 508584"/>
                      <a:gd name="connsiteX1" fmla="*/ 53442 w 592823"/>
                      <a:gd name="connsiteY1" fmla="*/ 307210 h 508584"/>
                      <a:gd name="connsiteX2" fmla="*/ 213462 w 592823"/>
                      <a:gd name="connsiteY2" fmla="*/ 109090 h 508584"/>
                      <a:gd name="connsiteX3" fmla="*/ 345542 w 592823"/>
                      <a:gd name="connsiteY3" fmla="*/ 17650 h 508584"/>
                      <a:gd name="connsiteX4" fmla="*/ 494767 w 592823"/>
                      <a:gd name="connsiteY4" fmla="*/ 6855 h 508584"/>
                      <a:gd name="connsiteX5" fmla="*/ 589382 w 592823"/>
                      <a:gd name="connsiteY5" fmla="*/ 96390 h 508584"/>
                      <a:gd name="connsiteX6" fmla="*/ 549377 w 592823"/>
                      <a:gd name="connsiteY6" fmla="*/ 218310 h 508584"/>
                      <a:gd name="connsiteX7" fmla="*/ 419837 w 592823"/>
                      <a:gd name="connsiteY7" fmla="*/ 241805 h 508584"/>
                      <a:gd name="connsiteX8" fmla="*/ 341732 w 592823"/>
                      <a:gd name="connsiteY8" fmla="*/ 255775 h 508584"/>
                      <a:gd name="connsiteX9" fmla="*/ 190602 w 592823"/>
                      <a:gd name="connsiteY9" fmla="*/ 280540 h 508584"/>
                      <a:gd name="connsiteX10" fmla="*/ 63602 w 592823"/>
                      <a:gd name="connsiteY10" fmla="*/ 370710 h 508584"/>
                      <a:gd name="connsiteX11" fmla="*/ 102 w 592823"/>
                      <a:gd name="connsiteY11" fmla="*/ 507870 h 508584"/>
                      <a:gd name="connsiteX0" fmla="*/ 102 w 592781"/>
                      <a:gd name="connsiteY0" fmla="*/ 507870 h 508584"/>
                      <a:gd name="connsiteX1" fmla="*/ 53442 w 592781"/>
                      <a:gd name="connsiteY1" fmla="*/ 307210 h 508584"/>
                      <a:gd name="connsiteX2" fmla="*/ 213462 w 592781"/>
                      <a:gd name="connsiteY2" fmla="*/ 109090 h 508584"/>
                      <a:gd name="connsiteX3" fmla="*/ 345542 w 592781"/>
                      <a:gd name="connsiteY3" fmla="*/ 17650 h 508584"/>
                      <a:gd name="connsiteX4" fmla="*/ 494767 w 592781"/>
                      <a:gd name="connsiteY4" fmla="*/ 6855 h 508584"/>
                      <a:gd name="connsiteX5" fmla="*/ 589382 w 592781"/>
                      <a:gd name="connsiteY5" fmla="*/ 96390 h 508584"/>
                      <a:gd name="connsiteX6" fmla="*/ 549377 w 592781"/>
                      <a:gd name="connsiteY6" fmla="*/ 218310 h 508584"/>
                      <a:gd name="connsiteX7" fmla="*/ 341732 w 592781"/>
                      <a:gd name="connsiteY7" fmla="*/ 255775 h 508584"/>
                      <a:gd name="connsiteX8" fmla="*/ 190602 w 592781"/>
                      <a:gd name="connsiteY8" fmla="*/ 280540 h 508584"/>
                      <a:gd name="connsiteX9" fmla="*/ 63602 w 592781"/>
                      <a:gd name="connsiteY9" fmla="*/ 370710 h 508584"/>
                      <a:gd name="connsiteX10" fmla="*/ 102 w 592781"/>
                      <a:gd name="connsiteY10" fmla="*/ 507870 h 508584"/>
                      <a:gd name="connsiteX0" fmla="*/ 102 w 592161"/>
                      <a:gd name="connsiteY0" fmla="*/ 507870 h 508584"/>
                      <a:gd name="connsiteX1" fmla="*/ 53442 w 592161"/>
                      <a:gd name="connsiteY1" fmla="*/ 307210 h 508584"/>
                      <a:gd name="connsiteX2" fmla="*/ 213462 w 592161"/>
                      <a:gd name="connsiteY2" fmla="*/ 109090 h 508584"/>
                      <a:gd name="connsiteX3" fmla="*/ 345542 w 592161"/>
                      <a:gd name="connsiteY3" fmla="*/ 17650 h 508584"/>
                      <a:gd name="connsiteX4" fmla="*/ 494767 w 592161"/>
                      <a:gd name="connsiteY4" fmla="*/ 6855 h 508584"/>
                      <a:gd name="connsiteX5" fmla="*/ 589382 w 592161"/>
                      <a:gd name="connsiteY5" fmla="*/ 96390 h 508584"/>
                      <a:gd name="connsiteX6" fmla="*/ 549377 w 592161"/>
                      <a:gd name="connsiteY6" fmla="*/ 218310 h 508584"/>
                      <a:gd name="connsiteX7" fmla="*/ 374117 w 592161"/>
                      <a:gd name="connsiteY7" fmla="*/ 261490 h 508584"/>
                      <a:gd name="connsiteX8" fmla="*/ 190602 w 592161"/>
                      <a:gd name="connsiteY8" fmla="*/ 280540 h 508584"/>
                      <a:gd name="connsiteX9" fmla="*/ 63602 w 592161"/>
                      <a:gd name="connsiteY9" fmla="*/ 370710 h 508584"/>
                      <a:gd name="connsiteX10" fmla="*/ 102 w 592161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190602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190602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3489"/>
                      <a:gd name="connsiteY0" fmla="*/ 507870 h 508584"/>
                      <a:gd name="connsiteX1" fmla="*/ 53442 w 593489"/>
                      <a:gd name="connsiteY1" fmla="*/ 307210 h 508584"/>
                      <a:gd name="connsiteX2" fmla="*/ 213462 w 593489"/>
                      <a:gd name="connsiteY2" fmla="*/ 109090 h 508584"/>
                      <a:gd name="connsiteX3" fmla="*/ 345542 w 593489"/>
                      <a:gd name="connsiteY3" fmla="*/ 17650 h 508584"/>
                      <a:gd name="connsiteX4" fmla="*/ 494767 w 593489"/>
                      <a:gd name="connsiteY4" fmla="*/ 6855 h 508584"/>
                      <a:gd name="connsiteX5" fmla="*/ 589382 w 593489"/>
                      <a:gd name="connsiteY5" fmla="*/ 96390 h 508584"/>
                      <a:gd name="connsiteX6" fmla="*/ 549377 w 593489"/>
                      <a:gd name="connsiteY6" fmla="*/ 218310 h 508584"/>
                      <a:gd name="connsiteX7" fmla="*/ 393167 w 593489"/>
                      <a:gd name="connsiteY7" fmla="*/ 272920 h 508584"/>
                      <a:gd name="connsiteX8" fmla="*/ 203937 w 593489"/>
                      <a:gd name="connsiteY8" fmla="*/ 280540 h 508584"/>
                      <a:gd name="connsiteX9" fmla="*/ 63602 w 593489"/>
                      <a:gd name="connsiteY9" fmla="*/ 370710 h 508584"/>
                      <a:gd name="connsiteX10" fmla="*/ 102 w 593489"/>
                      <a:gd name="connsiteY10" fmla="*/ 507870 h 508584"/>
                      <a:gd name="connsiteX0" fmla="*/ 102 w 591722"/>
                      <a:gd name="connsiteY0" fmla="*/ 507870 h 508584"/>
                      <a:gd name="connsiteX1" fmla="*/ 53442 w 591722"/>
                      <a:gd name="connsiteY1" fmla="*/ 307210 h 508584"/>
                      <a:gd name="connsiteX2" fmla="*/ 213462 w 591722"/>
                      <a:gd name="connsiteY2" fmla="*/ 109090 h 508584"/>
                      <a:gd name="connsiteX3" fmla="*/ 345542 w 591722"/>
                      <a:gd name="connsiteY3" fmla="*/ 17650 h 508584"/>
                      <a:gd name="connsiteX4" fmla="*/ 494767 w 591722"/>
                      <a:gd name="connsiteY4" fmla="*/ 6855 h 508584"/>
                      <a:gd name="connsiteX5" fmla="*/ 589382 w 591722"/>
                      <a:gd name="connsiteY5" fmla="*/ 96390 h 508584"/>
                      <a:gd name="connsiteX6" fmla="*/ 549377 w 591722"/>
                      <a:gd name="connsiteY6" fmla="*/ 218310 h 508584"/>
                      <a:gd name="connsiteX7" fmla="*/ 393167 w 591722"/>
                      <a:gd name="connsiteY7" fmla="*/ 272920 h 508584"/>
                      <a:gd name="connsiteX8" fmla="*/ 203937 w 591722"/>
                      <a:gd name="connsiteY8" fmla="*/ 280540 h 508584"/>
                      <a:gd name="connsiteX9" fmla="*/ 63602 w 591722"/>
                      <a:gd name="connsiteY9" fmla="*/ 370710 h 508584"/>
                      <a:gd name="connsiteX10" fmla="*/ 102 w 591722"/>
                      <a:gd name="connsiteY10" fmla="*/ 507870 h 508584"/>
                      <a:gd name="connsiteX0" fmla="*/ 102 w 592225"/>
                      <a:gd name="connsiteY0" fmla="*/ 507870 h 508584"/>
                      <a:gd name="connsiteX1" fmla="*/ 53442 w 592225"/>
                      <a:gd name="connsiteY1" fmla="*/ 307210 h 508584"/>
                      <a:gd name="connsiteX2" fmla="*/ 213462 w 592225"/>
                      <a:gd name="connsiteY2" fmla="*/ 109090 h 508584"/>
                      <a:gd name="connsiteX3" fmla="*/ 345542 w 592225"/>
                      <a:gd name="connsiteY3" fmla="*/ 17650 h 508584"/>
                      <a:gd name="connsiteX4" fmla="*/ 494767 w 592225"/>
                      <a:gd name="connsiteY4" fmla="*/ 6855 h 508584"/>
                      <a:gd name="connsiteX5" fmla="*/ 589382 w 592225"/>
                      <a:gd name="connsiteY5" fmla="*/ 96390 h 508584"/>
                      <a:gd name="connsiteX6" fmla="*/ 549377 w 592225"/>
                      <a:gd name="connsiteY6" fmla="*/ 218310 h 508584"/>
                      <a:gd name="connsiteX7" fmla="*/ 393167 w 592225"/>
                      <a:gd name="connsiteY7" fmla="*/ 272920 h 508584"/>
                      <a:gd name="connsiteX8" fmla="*/ 203937 w 592225"/>
                      <a:gd name="connsiteY8" fmla="*/ 280540 h 508584"/>
                      <a:gd name="connsiteX9" fmla="*/ 63602 w 592225"/>
                      <a:gd name="connsiteY9" fmla="*/ 370710 h 508584"/>
                      <a:gd name="connsiteX10" fmla="*/ 102 w 592225"/>
                      <a:gd name="connsiteY10" fmla="*/ 507870 h 508584"/>
                      <a:gd name="connsiteX0" fmla="*/ 102 w 592225"/>
                      <a:gd name="connsiteY0" fmla="*/ 507870 h 508929"/>
                      <a:gd name="connsiteX1" fmla="*/ 53442 w 592225"/>
                      <a:gd name="connsiteY1" fmla="*/ 291970 h 508929"/>
                      <a:gd name="connsiteX2" fmla="*/ 213462 w 592225"/>
                      <a:gd name="connsiteY2" fmla="*/ 109090 h 508929"/>
                      <a:gd name="connsiteX3" fmla="*/ 345542 w 592225"/>
                      <a:gd name="connsiteY3" fmla="*/ 17650 h 508929"/>
                      <a:gd name="connsiteX4" fmla="*/ 494767 w 592225"/>
                      <a:gd name="connsiteY4" fmla="*/ 6855 h 508929"/>
                      <a:gd name="connsiteX5" fmla="*/ 589382 w 592225"/>
                      <a:gd name="connsiteY5" fmla="*/ 96390 h 508929"/>
                      <a:gd name="connsiteX6" fmla="*/ 549377 w 592225"/>
                      <a:gd name="connsiteY6" fmla="*/ 218310 h 508929"/>
                      <a:gd name="connsiteX7" fmla="*/ 393167 w 592225"/>
                      <a:gd name="connsiteY7" fmla="*/ 272920 h 508929"/>
                      <a:gd name="connsiteX8" fmla="*/ 203937 w 592225"/>
                      <a:gd name="connsiteY8" fmla="*/ 280540 h 508929"/>
                      <a:gd name="connsiteX9" fmla="*/ 63602 w 592225"/>
                      <a:gd name="connsiteY9" fmla="*/ 370710 h 508929"/>
                      <a:gd name="connsiteX10" fmla="*/ 102 w 592225"/>
                      <a:gd name="connsiteY10" fmla="*/ 507870 h 508929"/>
                      <a:gd name="connsiteX0" fmla="*/ 94 w 592217"/>
                      <a:gd name="connsiteY0" fmla="*/ 507415 h 508474"/>
                      <a:gd name="connsiteX1" fmla="*/ 53434 w 592217"/>
                      <a:gd name="connsiteY1" fmla="*/ 291515 h 508474"/>
                      <a:gd name="connsiteX2" fmla="*/ 202024 w 592217"/>
                      <a:gd name="connsiteY2" fmla="*/ 97205 h 508474"/>
                      <a:gd name="connsiteX3" fmla="*/ 345534 w 592217"/>
                      <a:gd name="connsiteY3" fmla="*/ 17195 h 508474"/>
                      <a:gd name="connsiteX4" fmla="*/ 494759 w 592217"/>
                      <a:gd name="connsiteY4" fmla="*/ 6400 h 508474"/>
                      <a:gd name="connsiteX5" fmla="*/ 589374 w 592217"/>
                      <a:gd name="connsiteY5" fmla="*/ 95935 h 508474"/>
                      <a:gd name="connsiteX6" fmla="*/ 549369 w 592217"/>
                      <a:gd name="connsiteY6" fmla="*/ 217855 h 508474"/>
                      <a:gd name="connsiteX7" fmla="*/ 393159 w 592217"/>
                      <a:gd name="connsiteY7" fmla="*/ 272465 h 508474"/>
                      <a:gd name="connsiteX8" fmla="*/ 203929 w 592217"/>
                      <a:gd name="connsiteY8" fmla="*/ 280085 h 508474"/>
                      <a:gd name="connsiteX9" fmla="*/ 63594 w 592217"/>
                      <a:gd name="connsiteY9" fmla="*/ 370255 h 508474"/>
                      <a:gd name="connsiteX10" fmla="*/ 94 w 592217"/>
                      <a:gd name="connsiteY10" fmla="*/ 507415 h 508474"/>
                      <a:gd name="connsiteX0" fmla="*/ 94 w 592217"/>
                      <a:gd name="connsiteY0" fmla="*/ 507415 h 508474"/>
                      <a:gd name="connsiteX1" fmla="*/ 53434 w 592217"/>
                      <a:gd name="connsiteY1" fmla="*/ 291515 h 508474"/>
                      <a:gd name="connsiteX2" fmla="*/ 202024 w 592217"/>
                      <a:gd name="connsiteY2" fmla="*/ 97205 h 508474"/>
                      <a:gd name="connsiteX3" fmla="*/ 345534 w 592217"/>
                      <a:gd name="connsiteY3" fmla="*/ 17195 h 508474"/>
                      <a:gd name="connsiteX4" fmla="*/ 494759 w 592217"/>
                      <a:gd name="connsiteY4" fmla="*/ 6400 h 508474"/>
                      <a:gd name="connsiteX5" fmla="*/ 589374 w 592217"/>
                      <a:gd name="connsiteY5" fmla="*/ 95935 h 508474"/>
                      <a:gd name="connsiteX6" fmla="*/ 549369 w 592217"/>
                      <a:gd name="connsiteY6" fmla="*/ 217855 h 508474"/>
                      <a:gd name="connsiteX7" fmla="*/ 393159 w 592217"/>
                      <a:gd name="connsiteY7" fmla="*/ 272465 h 508474"/>
                      <a:gd name="connsiteX8" fmla="*/ 203929 w 592217"/>
                      <a:gd name="connsiteY8" fmla="*/ 280085 h 508474"/>
                      <a:gd name="connsiteX9" fmla="*/ 63594 w 592217"/>
                      <a:gd name="connsiteY9" fmla="*/ 370255 h 508474"/>
                      <a:gd name="connsiteX10" fmla="*/ 94 w 592217"/>
                      <a:gd name="connsiteY10" fmla="*/ 507415 h 508474"/>
                      <a:gd name="connsiteX0" fmla="*/ 94 w 592217"/>
                      <a:gd name="connsiteY0" fmla="*/ 506996 h 508055"/>
                      <a:gd name="connsiteX1" fmla="*/ 53434 w 592217"/>
                      <a:gd name="connsiteY1" fmla="*/ 291096 h 508055"/>
                      <a:gd name="connsiteX2" fmla="*/ 202024 w 592217"/>
                      <a:gd name="connsiteY2" fmla="*/ 96786 h 508055"/>
                      <a:gd name="connsiteX3" fmla="*/ 345534 w 592217"/>
                      <a:gd name="connsiteY3" fmla="*/ 16776 h 508055"/>
                      <a:gd name="connsiteX4" fmla="*/ 494759 w 592217"/>
                      <a:gd name="connsiteY4" fmla="*/ 5981 h 508055"/>
                      <a:gd name="connsiteX5" fmla="*/ 589374 w 592217"/>
                      <a:gd name="connsiteY5" fmla="*/ 95516 h 508055"/>
                      <a:gd name="connsiteX6" fmla="*/ 549369 w 592217"/>
                      <a:gd name="connsiteY6" fmla="*/ 217436 h 508055"/>
                      <a:gd name="connsiteX7" fmla="*/ 393159 w 592217"/>
                      <a:gd name="connsiteY7" fmla="*/ 272046 h 508055"/>
                      <a:gd name="connsiteX8" fmla="*/ 203929 w 592217"/>
                      <a:gd name="connsiteY8" fmla="*/ 279666 h 508055"/>
                      <a:gd name="connsiteX9" fmla="*/ 63594 w 592217"/>
                      <a:gd name="connsiteY9" fmla="*/ 369836 h 508055"/>
                      <a:gd name="connsiteX10" fmla="*/ 94 w 592217"/>
                      <a:gd name="connsiteY10" fmla="*/ 506996 h 508055"/>
                      <a:gd name="connsiteX0" fmla="*/ 94 w 592217"/>
                      <a:gd name="connsiteY0" fmla="*/ 513029 h 514088"/>
                      <a:gd name="connsiteX1" fmla="*/ 53434 w 592217"/>
                      <a:gd name="connsiteY1" fmla="*/ 297129 h 514088"/>
                      <a:gd name="connsiteX2" fmla="*/ 202024 w 592217"/>
                      <a:gd name="connsiteY2" fmla="*/ 102819 h 514088"/>
                      <a:gd name="connsiteX3" fmla="*/ 345534 w 592217"/>
                      <a:gd name="connsiteY3" fmla="*/ 9474 h 514088"/>
                      <a:gd name="connsiteX4" fmla="*/ 494759 w 592217"/>
                      <a:gd name="connsiteY4" fmla="*/ 12014 h 514088"/>
                      <a:gd name="connsiteX5" fmla="*/ 589374 w 592217"/>
                      <a:gd name="connsiteY5" fmla="*/ 101549 h 514088"/>
                      <a:gd name="connsiteX6" fmla="*/ 549369 w 592217"/>
                      <a:gd name="connsiteY6" fmla="*/ 223469 h 514088"/>
                      <a:gd name="connsiteX7" fmla="*/ 393159 w 592217"/>
                      <a:gd name="connsiteY7" fmla="*/ 278079 h 514088"/>
                      <a:gd name="connsiteX8" fmla="*/ 203929 w 592217"/>
                      <a:gd name="connsiteY8" fmla="*/ 285699 h 514088"/>
                      <a:gd name="connsiteX9" fmla="*/ 63594 w 592217"/>
                      <a:gd name="connsiteY9" fmla="*/ 375869 h 514088"/>
                      <a:gd name="connsiteX10" fmla="*/ 94 w 592217"/>
                      <a:gd name="connsiteY10" fmla="*/ 513029 h 514088"/>
                      <a:gd name="connsiteX0" fmla="*/ 94 w 592217"/>
                      <a:gd name="connsiteY0" fmla="*/ 513029 h 514088"/>
                      <a:gd name="connsiteX1" fmla="*/ 53434 w 592217"/>
                      <a:gd name="connsiteY1" fmla="*/ 297129 h 514088"/>
                      <a:gd name="connsiteX2" fmla="*/ 202024 w 592217"/>
                      <a:gd name="connsiteY2" fmla="*/ 102819 h 514088"/>
                      <a:gd name="connsiteX3" fmla="*/ 345534 w 592217"/>
                      <a:gd name="connsiteY3" fmla="*/ 9474 h 514088"/>
                      <a:gd name="connsiteX4" fmla="*/ 494759 w 592217"/>
                      <a:gd name="connsiteY4" fmla="*/ 12014 h 514088"/>
                      <a:gd name="connsiteX5" fmla="*/ 589374 w 592217"/>
                      <a:gd name="connsiteY5" fmla="*/ 101549 h 514088"/>
                      <a:gd name="connsiteX6" fmla="*/ 549369 w 592217"/>
                      <a:gd name="connsiteY6" fmla="*/ 223469 h 514088"/>
                      <a:gd name="connsiteX7" fmla="*/ 393159 w 592217"/>
                      <a:gd name="connsiteY7" fmla="*/ 278079 h 514088"/>
                      <a:gd name="connsiteX8" fmla="*/ 203929 w 592217"/>
                      <a:gd name="connsiteY8" fmla="*/ 285699 h 514088"/>
                      <a:gd name="connsiteX9" fmla="*/ 63594 w 592217"/>
                      <a:gd name="connsiteY9" fmla="*/ 375869 h 514088"/>
                      <a:gd name="connsiteX10" fmla="*/ 94 w 592217"/>
                      <a:gd name="connsiteY10" fmla="*/ 513029 h 514088"/>
                      <a:gd name="connsiteX0" fmla="*/ 94 w 592217"/>
                      <a:gd name="connsiteY0" fmla="*/ 513029 h 514088"/>
                      <a:gd name="connsiteX1" fmla="*/ 53434 w 592217"/>
                      <a:gd name="connsiteY1" fmla="*/ 297129 h 514088"/>
                      <a:gd name="connsiteX2" fmla="*/ 202024 w 592217"/>
                      <a:gd name="connsiteY2" fmla="*/ 102819 h 514088"/>
                      <a:gd name="connsiteX3" fmla="*/ 356964 w 592217"/>
                      <a:gd name="connsiteY3" fmla="*/ 9474 h 514088"/>
                      <a:gd name="connsiteX4" fmla="*/ 494759 w 592217"/>
                      <a:gd name="connsiteY4" fmla="*/ 12014 h 514088"/>
                      <a:gd name="connsiteX5" fmla="*/ 589374 w 592217"/>
                      <a:gd name="connsiteY5" fmla="*/ 101549 h 514088"/>
                      <a:gd name="connsiteX6" fmla="*/ 549369 w 592217"/>
                      <a:gd name="connsiteY6" fmla="*/ 223469 h 514088"/>
                      <a:gd name="connsiteX7" fmla="*/ 393159 w 592217"/>
                      <a:gd name="connsiteY7" fmla="*/ 278079 h 514088"/>
                      <a:gd name="connsiteX8" fmla="*/ 203929 w 592217"/>
                      <a:gd name="connsiteY8" fmla="*/ 285699 h 514088"/>
                      <a:gd name="connsiteX9" fmla="*/ 63594 w 592217"/>
                      <a:gd name="connsiteY9" fmla="*/ 375869 h 514088"/>
                      <a:gd name="connsiteX10" fmla="*/ 94 w 592217"/>
                      <a:gd name="connsiteY10" fmla="*/ 513029 h 514088"/>
                      <a:gd name="connsiteX0" fmla="*/ 94 w 591847"/>
                      <a:gd name="connsiteY0" fmla="*/ 515871 h 516930"/>
                      <a:gd name="connsiteX1" fmla="*/ 53434 w 591847"/>
                      <a:gd name="connsiteY1" fmla="*/ 299971 h 516930"/>
                      <a:gd name="connsiteX2" fmla="*/ 202024 w 591847"/>
                      <a:gd name="connsiteY2" fmla="*/ 105661 h 516930"/>
                      <a:gd name="connsiteX3" fmla="*/ 356964 w 591847"/>
                      <a:gd name="connsiteY3" fmla="*/ 12316 h 516930"/>
                      <a:gd name="connsiteX4" fmla="*/ 500474 w 591847"/>
                      <a:gd name="connsiteY4" fmla="*/ 11046 h 516930"/>
                      <a:gd name="connsiteX5" fmla="*/ 589374 w 591847"/>
                      <a:gd name="connsiteY5" fmla="*/ 104391 h 516930"/>
                      <a:gd name="connsiteX6" fmla="*/ 549369 w 591847"/>
                      <a:gd name="connsiteY6" fmla="*/ 226311 h 516930"/>
                      <a:gd name="connsiteX7" fmla="*/ 393159 w 591847"/>
                      <a:gd name="connsiteY7" fmla="*/ 280921 h 516930"/>
                      <a:gd name="connsiteX8" fmla="*/ 203929 w 591847"/>
                      <a:gd name="connsiteY8" fmla="*/ 288541 h 516930"/>
                      <a:gd name="connsiteX9" fmla="*/ 63594 w 591847"/>
                      <a:gd name="connsiteY9" fmla="*/ 378711 h 516930"/>
                      <a:gd name="connsiteX10" fmla="*/ 94 w 591847"/>
                      <a:gd name="connsiteY10" fmla="*/ 515871 h 516930"/>
                      <a:gd name="connsiteX0" fmla="*/ 94 w 591847"/>
                      <a:gd name="connsiteY0" fmla="*/ 515871 h 516930"/>
                      <a:gd name="connsiteX1" fmla="*/ 53434 w 591847"/>
                      <a:gd name="connsiteY1" fmla="*/ 299971 h 516930"/>
                      <a:gd name="connsiteX2" fmla="*/ 202024 w 591847"/>
                      <a:gd name="connsiteY2" fmla="*/ 105661 h 516930"/>
                      <a:gd name="connsiteX3" fmla="*/ 356964 w 591847"/>
                      <a:gd name="connsiteY3" fmla="*/ 12316 h 516930"/>
                      <a:gd name="connsiteX4" fmla="*/ 500474 w 591847"/>
                      <a:gd name="connsiteY4" fmla="*/ 11046 h 516930"/>
                      <a:gd name="connsiteX5" fmla="*/ 589374 w 591847"/>
                      <a:gd name="connsiteY5" fmla="*/ 104391 h 516930"/>
                      <a:gd name="connsiteX6" fmla="*/ 549369 w 591847"/>
                      <a:gd name="connsiteY6" fmla="*/ 226311 h 516930"/>
                      <a:gd name="connsiteX7" fmla="*/ 393159 w 591847"/>
                      <a:gd name="connsiteY7" fmla="*/ 280921 h 516930"/>
                      <a:gd name="connsiteX8" fmla="*/ 203929 w 591847"/>
                      <a:gd name="connsiteY8" fmla="*/ 288541 h 516930"/>
                      <a:gd name="connsiteX9" fmla="*/ 63594 w 591847"/>
                      <a:gd name="connsiteY9" fmla="*/ 378711 h 516930"/>
                      <a:gd name="connsiteX10" fmla="*/ 94 w 591847"/>
                      <a:gd name="connsiteY10" fmla="*/ 515871 h 516930"/>
                      <a:gd name="connsiteX0" fmla="*/ 94 w 591485"/>
                      <a:gd name="connsiteY0" fmla="*/ 514793 h 515852"/>
                      <a:gd name="connsiteX1" fmla="*/ 53434 w 591485"/>
                      <a:gd name="connsiteY1" fmla="*/ 298893 h 515852"/>
                      <a:gd name="connsiteX2" fmla="*/ 202024 w 591485"/>
                      <a:gd name="connsiteY2" fmla="*/ 104583 h 515852"/>
                      <a:gd name="connsiteX3" fmla="*/ 356964 w 591485"/>
                      <a:gd name="connsiteY3" fmla="*/ 11238 h 515852"/>
                      <a:gd name="connsiteX4" fmla="*/ 506189 w 591485"/>
                      <a:gd name="connsiteY4" fmla="*/ 11873 h 515852"/>
                      <a:gd name="connsiteX5" fmla="*/ 589374 w 591485"/>
                      <a:gd name="connsiteY5" fmla="*/ 103313 h 515852"/>
                      <a:gd name="connsiteX6" fmla="*/ 549369 w 591485"/>
                      <a:gd name="connsiteY6" fmla="*/ 225233 h 515852"/>
                      <a:gd name="connsiteX7" fmla="*/ 393159 w 591485"/>
                      <a:gd name="connsiteY7" fmla="*/ 279843 h 515852"/>
                      <a:gd name="connsiteX8" fmla="*/ 203929 w 591485"/>
                      <a:gd name="connsiteY8" fmla="*/ 287463 h 515852"/>
                      <a:gd name="connsiteX9" fmla="*/ 63594 w 591485"/>
                      <a:gd name="connsiteY9" fmla="*/ 377633 h 515852"/>
                      <a:gd name="connsiteX10" fmla="*/ 94 w 591485"/>
                      <a:gd name="connsiteY10" fmla="*/ 514793 h 515852"/>
                      <a:gd name="connsiteX0" fmla="*/ 7317 w 598708"/>
                      <a:gd name="connsiteY0" fmla="*/ 514793 h 514811"/>
                      <a:gd name="connsiteX1" fmla="*/ 60657 w 598708"/>
                      <a:gd name="connsiteY1" fmla="*/ 298893 h 514811"/>
                      <a:gd name="connsiteX2" fmla="*/ 209247 w 598708"/>
                      <a:gd name="connsiteY2" fmla="*/ 104583 h 514811"/>
                      <a:gd name="connsiteX3" fmla="*/ 364187 w 598708"/>
                      <a:gd name="connsiteY3" fmla="*/ 11238 h 514811"/>
                      <a:gd name="connsiteX4" fmla="*/ 513412 w 598708"/>
                      <a:gd name="connsiteY4" fmla="*/ 11873 h 514811"/>
                      <a:gd name="connsiteX5" fmla="*/ 596597 w 598708"/>
                      <a:gd name="connsiteY5" fmla="*/ 103313 h 514811"/>
                      <a:gd name="connsiteX6" fmla="*/ 556592 w 598708"/>
                      <a:gd name="connsiteY6" fmla="*/ 225233 h 514811"/>
                      <a:gd name="connsiteX7" fmla="*/ 400382 w 598708"/>
                      <a:gd name="connsiteY7" fmla="*/ 279843 h 514811"/>
                      <a:gd name="connsiteX8" fmla="*/ 211152 w 598708"/>
                      <a:gd name="connsiteY8" fmla="*/ 287463 h 514811"/>
                      <a:gd name="connsiteX9" fmla="*/ 7317 w 598708"/>
                      <a:gd name="connsiteY9" fmla="*/ 514793 h 514811"/>
                      <a:gd name="connsiteX0" fmla="*/ 150497 w 538053"/>
                      <a:gd name="connsiteY0" fmla="*/ 287463 h 310516"/>
                      <a:gd name="connsiteX1" fmla="*/ 2 w 538053"/>
                      <a:gd name="connsiteY1" fmla="*/ 298893 h 310516"/>
                      <a:gd name="connsiteX2" fmla="*/ 148592 w 538053"/>
                      <a:gd name="connsiteY2" fmla="*/ 104583 h 310516"/>
                      <a:gd name="connsiteX3" fmla="*/ 303532 w 538053"/>
                      <a:gd name="connsiteY3" fmla="*/ 11238 h 310516"/>
                      <a:gd name="connsiteX4" fmla="*/ 452757 w 538053"/>
                      <a:gd name="connsiteY4" fmla="*/ 11873 h 310516"/>
                      <a:gd name="connsiteX5" fmla="*/ 535942 w 538053"/>
                      <a:gd name="connsiteY5" fmla="*/ 103313 h 310516"/>
                      <a:gd name="connsiteX6" fmla="*/ 495937 w 538053"/>
                      <a:gd name="connsiteY6" fmla="*/ 225233 h 310516"/>
                      <a:gd name="connsiteX7" fmla="*/ 339727 w 538053"/>
                      <a:gd name="connsiteY7" fmla="*/ 279843 h 310516"/>
                      <a:gd name="connsiteX8" fmla="*/ 150497 w 538053"/>
                      <a:gd name="connsiteY8" fmla="*/ 287463 h 310516"/>
                      <a:gd name="connsiteX0" fmla="*/ 227672 w 615228"/>
                      <a:gd name="connsiteY0" fmla="*/ 287463 h 287526"/>
                      <a:gd name="connsiteX1" fmla="*/ 0 w 615228"/>
                      <a:gd name="connsiteY1" fmla="*/ 143528 h 287526"/>
                      <a:gd name="connsiteX2" fmla="*/ 225767 w 615228"/>
                      <a:gd name="connsiteY2" fmla="*/ 104583 h 287526"/>
                      <a:gd name="connsiteX3" fmla="*/ 380707 w 615228"/>
                      <a:gd name="connsiteY3" fmla="*/ 11238 h 287526"/>
                      <a:gd name="connsiteX4" fmla="*/ 529932 w 615228"/>
                      <a:gd name="connsiteY4" fmla="*/ 11873 h 287526"/>
                      <a:gd name="connsiteX5" fmla="*/ 613117 w 615228"/>
                      <a:gd name="connsiteY5" fmla="*/ 103313 h 287526"/>
                      <a:gd name="connsiteX6" fmla="*/ 573112 w 615228"/>
                      <a:gd name="connsiteY6" fmla="*/ 225233 h 287526"/>
                      <a:gd name="connsiteX7" fmla="*/ 416902 w 615228"/>
                      <a:gd name="connsiteY7" fmla="*/ 279843 h 287526"/>
                      <a:gd name="connsiteX8" fmla="*/ 227672 w 615228"/>
                      <a:gd name="connsiteY8" fmla="*/ 287463 h 287526"/>
                      <a:gd name="connsiteX0" fmla="*/ 224648 w 615228"/>
                      <a:gd name="connsiteY0" fmla="*/ 224709 h 279843"/>
                      <a:gd name="connsiteX1" fmla="*/ 0 w 615228"/>
                      <a:gd name="connsiteY1" fmla="*/ 143528 h 279843"/>
                      <a:gd name="connsiteX2" fmla="*/ 225767 w 615228"/>
                      <a:gd name="connsiteY2" fmla="*/ 104583 h 279843"/>
                      <a:gd name="connsiteX3" fmla="*/ 380707 w 615228"/>
                      <a:gd name="connsiteY3" fmla="*/ 11238 h 279843"/>
                      <a:gd name="connsiteX4" fmla="*/ 529932 w 615228"/>
                      <a:gd name="connsiteY4" fmla="*/ 11873 h 279843"/>
                      <a:gd name="connsiteX5" fmla="*/ 613117 w 615228"/>
                      <a:gd name="connsiteY5" fmla="*/ 103313 h 279843"/>
                      <a:gd name="connsiteX6" fmla="*/ 573112 w 615228"/>
                      <a:gd name="connsiteY6" fmla="*/ 225233 h 279843"/>
                      <a:gd name="connsiteX7" fmla="*/ 416902 w 615228"/>
                      <a:gd name="connsiteY7" fmla="*/ 279843 h 279843"/>
                      <a:gd name="connsiteX8" fmla="*/ 224648 w 615228"/>
                      <a:gd name="connsiteY8" fmla="*/ 224709 h 279843"/>
                      <a:gd name="connsiteX0" fmla="*/ 224648 w 615228"/>
                      <a:gd name="connsiteY0" fmla="*/ 224709 h 279843"/>
                      <a:gd name="connsiteX1" fmla="*/ 0 w 615228"/>
                      <a:gd name="connsiteY1" fmla="*/ 143528 h 279843"/>
                      <a:gd name="connsiteX2" fmla="*/ 225767 w 615228"/>
                      <a:gd name="connsiteY2" fmla="*/ 104583 h 279843"/>
                      <a:gd name="connsiteX3" fmla="*/ 380707 w 615228"/>
                      <a:gd name="connsiteY3" fmla="*/ 11238 h 279843"/>
                      <a:gd name="connsiteX4" fmla="*/ 529932 w 615228"/>
                      <a:gd name="connsiteY4" fmla="*/ 11873 h 279843"/>
                      <a:gd name="connsiteX5" fmla="*/ 613117 w 615228"/>
                      <a:gd name="connsiteY5" fmla="*/ 103313 h 279843"/>
                      <a:gd name="connsiteX6" fmla="*/ 573112 w 615228"/>
                      <a:gd name="connsiteY6" fmla="*/ 225233 h 279843"/>
                      <a:gd name="connsiteX7" fmla="*/ 416902 w 615228"/>
                      <a:gd name="connsiteY7" fmla="*/ 279843 h 279843"/>
                      <a:gd name="connsiteX8" fmla="*/ 224648 w 615228"/>
                      <a:gd name="connsiteY8" fmla="*/ 224709 h 279843"/>
                      <a:gd name="connsiteX0" fmla="*/ 224648 w 615228"/>
                      <a:gd name="connsiteY0" fmla="*/ 224709 h 279843"/>
                      <a:gd name="connsiteX1" fmla="*/ 0 w 615228"/>
                      <a:gd name="connsiteY1" fmla="*/ 143528 h 279843"/>
                      <a:gd name="connsiteX2" fmla="*/ 225767 w 615228"/>
                      <a:gd name="connsiteY2" fmla="*/ 104583 h 279843"/>
                      <a:gd name="connsiteX3" fmla="*/ 380707 w 615228"/>
                      <a:gd name="connsiteY3" fmla="*/ 11238 h 279843"/>
                      <a:gd name="connsiteX4" fmla="*/ 529932 w 615228"/>
                      <a:gd name="connsiteY4" fmla="*/ 11873 h 279843"/>
                      <a:gd name="connsiteX5" fmla="*/ 613117 w 615228"/>
                      <a:gd name="connsiteY5" fmla="*/ 103313 h 279843"/>
                      <a:gd name="connsiteX6" fmla="*/ 573112 w 615228"/>
                      <a:gd name="connsiteY6" fmla="*/ 225233 h 279843"/>
                      <a:gd name="connsiteX7" fmla="*/ 416902 w 615228"/>
                      <a:gd name="connsiteY7" fmla="*/ 279843 h 279843"/>
                      <a:gd name="connsiteX8" fmla="*/ 224648 w 615228"/>
                      <a:gd name="connsiteY8" fmla="*/ 224709 h 279843"/>
                      <a:gd name="connsiteX0" fmla="*/ 224648 w 615228"/>
                      <a:gd name="connsiteY0" fmla="*/ 224709 h 279843"/>
                      <a:gd name="connsiteX1" fmla="*/ 0 w 615228"/>
                      <a:gd name="connsiteY1" fmla="*/ 143528 h 279843"/>
                      <a:gd name="connsiteX2" fmla="*/ 225767 w 615228"/>
                      <a:gd name="connsiteY2" fmla="*/ 104583 h 279843"/>
                      <a:gd name="connsiteX3" fmla="*/ 380707 w 615228"/>
                      <a:gd name="connsiteY3" fmla="*/ 11238 h 279843"/>
                      <a:gd name="connsiteX4" fmla="*/ 529932 w 615228"/>
                      <a:gd name="connsiteY4" fmla="*/ 11873 h 279843"/>
                      <a:gd name="connsiteX5" fmla="*/ 613117 w 615228"/>
                      <a:gd name="connsiteY5" fmla="*/ 103313 h 279843"/>
                      <a:gd name="connsiteX6" fmla="*/ 573112 w 615228"/>
                      <a:gd name="connsiteY6" fmla="*/ 225233 h 279843"/>
                      <a:gd name="connsiteX7" fmla="*/ 416902 w 615228"/>
                      <a:gd name="connsiteY7" fmla="*/ 279843 h 279843"/>
                      <a:gd name="connsiteX8" fmla="*/ 224648 w 615228"/>
                      <a:gd name="connsiteY8" fmla="*/ 224709 h 279843"/>
                      <a:gd name="connsiteX0" fmla="*/ 288526 w 679106"/>
                      <a:gd name="connsiteY0" fmla="*/ 224709 h 279843"/>
                      <a:gd name="connsiteX1" fmla="*/ 0 w 679106"/>
                      <a:gd name="connsiteY1" fmla="*/ 132199 h 279843"/>
                      <a:gd name="connsiteX2" fmla="*/ 289645 w 679106"/>
                      <a:gd name="connsiteY2" fmla="*/ 104583 h 279843"/>
                      <a:gd name="connsiteX3" fmla="*/ 444585 w 679106"/>
                      <a:gd name="connsiteY3" fmla="*/ 11238 h 279843"/>
                      <a:gd name="connsiteX4" fmla="*/ 593810 w 679106"/>
                      <a:gd name="connsiteY4" fmla="*/ 11873 h 279843"/>
                      <a:gd name="connsiteX5" fmla="*/ 676995 w 679106"/>
                      <a:gd name="connsiteY5" fmla="*/ 103313 h 279843"/>
                      <a:gd name="connsiteX6" fmla="*/ 636990 w 679106"/>
                      <a:gd name="connsiteY6" fmla="*/ 225233 h 279843"/>
                      <a:gd name="connsiteX7" fmla="*/ 480780 w 679106"/>
                      <a:gd name="connsiteY7" fmla="*/ 279843 h 279843"/>
                      <a:gd name="connsiteX8" fmla="*/ 288526 w 679106"/>
                      <a:gd name="connsiteY8" fmla="*/ 224709 h 279843"/>
                      <a:gd name="connsiteX0" fmla="*/ 310895 w 679106"/>
                      <a:gd name="connsiteY0" fmla="*/ 245542 h 280007"/>
                      <a:gd name="connsiteX1" fmla="*/ 0 w 679106"/>
                      <a:gd name="connsiteY1" fmla="*/ 132199 h 280007"/>
                      <a:gd name="connsiteX2" fmla="*/ 289645 w 679106"/>
                      <a:gd name="connsiteY2" fmla="*/ 104583 h 280007"/>
                      <a:gd name="connsiteX3" fmla="*/ 444585 w 679106"/>
                      <a:gd name="connsiteY3" fmla="*/ 11238 h 280007"/>
                      <a:gd name="connsiteX4" fmla="*/ 593810 w 679106"/>
                      <a:gd name="connsiteY4" fmla="*/ 11873 h 280007"/>
                      <a:gd name="connsiteX5" fmla="*/ 676995 w 679106"/>
                      <a:gd name="connsiteY5" fmla="*/ 103313 h 280007"/>
                      <a:gd name="connsiteX6" fmla="*/ 636990 w 679106"/>
                      <a:gd name="connsiteY6" fmla="*/ 225233 h 280007"/>
                      <a:gd name="connsiteX7" fmla="*/ 480780 w 679106"/>
                      <a:gd name="connsiteY7" fmla="*/ 279843 h 280007"/>
                      <a:gd name="connsiteX8" fmla="*/ 310895 w 679106"/>
                      <a:gd name="connsiteY8" fmla="*/ 245542 h 280007"/>
                      <a:gd name="connsiteX0" fmla="*/ 310895 w 679106"/>
                      <a:gd name="connsiteY0" fmla="*/ 245542 h 280028"/>
                      <a:gd name="connsiteX1" fmla="*/ 0 w 679106"/>
                      <a:gd name="connsiteY1" fmla="*/ 132199 h 280028"/>
                      <a:gd name="connsiteX2" fmla="*/ 289645 w 679106"/>
                      <a:gd name="connsiteY2" fmla="*/ 104583 h 280028"/>
                      <a:gd name="connsiteX3" fmla="*/ 444585 w 679106"/>
                      <a:gd name="connsiteY3" fmla="*/ 11238 h 280028"/>
                      <a:gd name="connsiteX4" fmla="*/ 593810 w 679106"/>
                      <a:gd name="connsiteY4" fmla="*/ 11873 h 280028"/>
                      <a:gd name="connsiteX5" fmla="*/ 676995 w 679106"/>
                      <a:gd name="connsiteY5" fmla="*/ 103313 h 280028"/>
                      <a:gd name="connsiteX6" fmla="*/ 636990 w 679106"/>
                      <a:gd name="connsiteY6" fmla="*/ 225233 h 280028"/>
                      <a:gd name="connsiteX7" fmla="*/ 480780 w 679106"/>
                      <a:gd name="connsiteY7" fmla="*/ 279843 h 280028"/>
                      <a:gd name="connsiteX8" fmla="*/ 310895 w 679106"/>
                      <a:gd name="connsiteY8" fmla="*/ 245542 h 280028"/>
                      <a:gd name="connsiteX0" fmla="*/ 310895 w 679106"/>
                      <a:gd name="connsiteY0" fmla="*/ 245542 h 292375"/>
                      <a:gd name="connsiteX1" fmla="*/ 0 w 679106"/>
                      <a:gd name="connsiteY1" fmla="*/ 132199 h 292375"/>
                      <a:gd name="connsiteX2" fmla="*/ 289645 w 679106"/>
                      <a:gd name="connsiteY2" fmla="*/ 104583 h 292375"/>
                      <a:gd name="connsiteX3" fmla="*/ 444585 w 679106"/>
                      <a:gd name="connsiteY3" fmla="*/ 11238 h 292375"/>
                      <a:gd name="connsiteX4" fmla="*/ 593810 w 679106"/>
                      <a:gd name="connsiteY4" fmla="*/ 11873 h 292375"/>
                      <a:gd name="connsiteX5" fmla="*/ 676995 w 679106"/>
                      <a:gd name="connsiteY5" fmla="*/ 103313 h 292375"/>
                      <a:gd name="connsiteX6" fmla="*/ 636990 w 679106"/>
                      <a:gd name="connsiteY6" fmla="*/ 225233 h 292375"/>
                      <a:gd name="connsiteX7" fmla="*/ 480780 w 679106"/>
                      <a:gd name="connsiteY7" fmla="*/ 279843 h 292375"/>
                      <a:gd name="connsiteX8" fmla="*/ 310895 w 679106"/>
                      <a:gd name="connsiteY8" fmla="*/ 245542 h 292375"/>
                      <a:gd name="connsiteX0" fmla="*/ 310895 w 679106"/>
                      <a:gd name="connsiteY0" fmla="*/ 245542 h 280255"/>
                      <a:gd name="connsiteX1" fmla="*/ 0 w 679106"/>
                      <a:gd name="connsiteY1" fmla="*/ 132199 h 280255"/>
                      <a:gd name="connsiteX2" fmla="*/ 289645 w 679106"/>
                      <a:gd name="connsiteY2" fmla="*/ 104583 h 280255"/>
                      <a:gd name="connsiteX3" fmla="*/ 444585 w 679106"/>
                      <a:gd name="connsiteY3" fmla="*/ 11238 h 280255"/>
                      <a:gd name="connsiteX4" fmla="*/ 593810 w 679106"/>
                      <a:gd name="connsiteY4" fmla="*/ 11873 h 280255"/>
                      <a:gd name="connsiteX5" fmla="*/ 676995 w 679106"/>
                      <a:gd name="connsiteY5" fmla="*/ 103313 h 280255"/>
                      <a:gd name="connsiteX6" fmla="*/ 636990 w 679106"/>
                      <a:gd name="connsiteY6" fmla="*/ 225233 h 280255"/>
                      <a:gd name="connsiteX7" fmla="*/ 480780 w 679106"/>
                      <a:gd name="connsiteY7" fmla="*/ 279843 h 280255"/>
                      <a:gd name="connsiteX8" fmla="*/ 310895 w 679106"/>
                      <a:gd name="connsiteY8" fmla="*/ 245542 h 280255"/>
                      <a:gd name="connsiteX0" fmla="*/ 310895 w 679521"/>
                      <a:gd name="connsiteY0" fmla="*/ 245542 h 290887"/>
                      <a:gd name="connsiteX1" fmla="*/ 0 w 679521"/>
                      <a:gd name="connsiteY1" fmla="*/ 132199 h 290887"/>
                      <a:gd name="connsiteX2" fmla="*/ 289645 w 679521"/>
                      <a:gd name="connsiteY2" fmla="*/ 104583 h 290887"/>
                      <a:gd name="connsiteX3" fmla="*/ 444585 w 679521"/>
                      <a:gd name="connsiteY3" fmla="*/ 11238 h 290887"/>
                      <a:gd name="connsiteX4" fmla="*/ 593810 w 679521"/>
                      <a:gd name="connsiteY4" fmla="*/ 11873 h 290887"/>
                      <a:gd name="connsiteX5" fmla="*/ 676995 w 679521"/>
                      <a:gd name="connsiteY5" fmla="*/ 103313 h 290887"/>
                      <a:gd name="connsiteX6" fmla="*/ 636990 w 679521"/>
                      <a:gd name="connsiteY6" fmla="*/ 225233 h 290887"/>
                      <a:gd name="connsiteX7" fmla="*/ 433735 w 679521"/>
                      <a:gd name="connsiteY7" fmla="*/ 290614 h 290887"/>
                      <a:gd name="connsiteX8" fmla="*/ 310895 w 679521"/>
                      <a:gd name="connsiteY8" fmla="*/ 245542 h 290887"/>
                      <a:gd name="connsiteX0" fmla="*/ 310895 w 679520"/>
                      <a:gd name="connsiteY0" fmla="*/ 245542 h 252477"/>
                      <a:gd name="connsiteX1" fmla="*/ 0 w 679520"/>
                      <a:gd name="connsiteY1" fmla="*/ 132199 h 252477"/>
                      <a:gd name="connsiteX2" fmla="*/ 289645 w 679520"/>
                      <a:gd name="connsiteY2" fmla="*/ 104583 h 252477"/>
                      <a:gd name="connsiteX3" fmla="*/ 444585 w 679520"/>
                      <a:gd name="connsiteY3" fmla="*/ 11238 h 252477"/>
                      <a:gd name="connsiteX4" fmla="*/ 593810 w 679520"/>
                      <a:gd name="connsiteY4" fmla="*/ 11873 h 252477"/>
                      <a:gd name="connsiteX5" fmla="*/ 676995 w 679520"/>
                      <a:gd name="connsiteY5" fmla="*/ 103313 h 252477"/>
                      <a:gd name="connsiteX6" fmla="*/ 636990 w 679520"/>
                      <a:gd name="connsiteY6" fmla="*/ 225233 h 252477"/>
                      <a:gd name="connsiteX7" fmla="*/ 310895 w 679520"/>
                      <a:gd name="connsiteY7" fmla="*/ 245542 h 252477"/>
                      <a:gd name="connsiteX0" fmla="*/ 292604 w 684478"/>
                      <a:gd name="connsiteY0" fmla="*/ 267035 h 271273"/>
                      <a:gd name="connsiteX1" fmla="*/ 0 w 684478"/>
                      <a:gd name="connsiteY1" fmla="*/ 132199 h 271273"/>
                      <a:gd name="connsiteX2" fmla="*/ 289645 w 684478"/>
                      <a:gd name="connsiteY2" fmla="*/ 104583 h 271273"/>
                      <a:gd name="connsiteX3" fmla="*/ 444585 w 684478"/>
                      <a:gd name="connsiteY3" fmla="*/ 11238 h 271273"/>
                      <a:gd name="connsiteX4" fmla="*/ 593810 w 684478"/>
                      <a:gd name="connsiteY4" fmla="*/ 11873 h 271273"/>
                      <a:gd name="connsiteX5" fmla="*/ 676995 w 684478"/>
                      <a:gd name="connsiteY5" fmla="*/ 103313 h 271273"/>
                      <a:gd name="connsiteX6" fmla="*/ 636990 w 684478"/>
                      <a:gd name="connsiteY6" fmla="*/ 225233 h 271273"/>
                      <a:gd name="connsiteX7" fmla="*/ 292604 w 684478"/>
                      <a:gd name="connsiteY7" fmla="*/ 267035 h 271273"/>
                      <a:gd name="connsiteX0" fmla="*/ 292604 w 677134"/>
                      <a:gd name="connsiteY0" fmla="*/ 267035 h 276829"/>
                      <a:gd name="connsiteX1" fmla="*/ 0 w 677134"/>
                      <a:gd name="connsiteY1" fmla="*/ 132199 h 276829"/>
                      <a:gd name="connsiteX2" fmla="*/ 289645 w 677134"/>
                      <a:gd name="connsiteY2" fmla="*/ 104583 h 276829"/>
                      <a:gd name="connsiteX3" fmla="*/ 444585 w 677134"/>
                      <a:gd name="connsiteY3" fmla="*/ 11238 h 276829"/>
                      <a:gd name="connsiteX4" fmla="*/ 593810 w 677134"/>
                      <a:gd name="connsiteY4" fmla="*/ 11873 h 276829"/>
                      <a:gd name="connsiteX5" fmla="*/ 676995 w 677134"/>
                      <a:gd name="connsiteY5" fmla="*/ 103313 h 276829"/>
                      <a:gd name="connsiteX6" fmla="*/ 576545 w 677134"/>
                      <a:gd name="connsiteY6" fmla="*/ 253490 h 276829"/>
                      <a:gd name="connsiteX7" fmla="*/ 292604 w 677134"/>
                      <a:gd name="connsiteY7" fmla="*/ 267035 h 276829"/>
                      <a:gd name="connsiteX0" fmla="*/ 292604 w 677107"/>
                      <a:gd name="connsiteY0" fmla="*/ 267035 h 280417"/>
                      <a:gd name="connsiteX1" fmla="*/ 0 w 677107"/>
                      <a:gd name="connsiteY1" fmla="*/ 132199 h 280417"/>
                      <a:gd name="connsiteX2" fmla="*/ 289645 w 677107"/>
                      <a:gd name="connsiteY2" fmla="*/ 104583 h 280417"/>
                      <a:gd name="connsiteX3" fmla="*/ 444585 w 677107"/>
                      <a:gd name="connsiteY3" fmla="*/ 11238 h 280417"/>
                      <a:gd name="connsiteX4" fmla="*/ 593810 w 677107"/>
                      <a:gd name="connsiteY4" fmla="*/ 11873 h 280417"/>
                      <a:gd name="connsiteX5" fmla="*/ 676995 w 677107"/>
                      <a:gd name="connsiteY5" fmla="*/ 103313 h 280417"/>
                      <a:gd name="connsiteX6" fmla="*/ 578466 w 677107"/>
                      <a:gd name="connsiteY6" fmla="*/ 261701 h 280417"/>
                      <a:gd name="connsiteX7" fmla="*/ 292604 w 677107"/>
                      <a:gd name="connsiteY7" fmla="*/ 267035 h 280417"/>
                      <a:gd name="connsiteX0" fmla="*/ 292604 w 704761"/>
                      <a:gd name="connsiteY0" fmla="*/ 269013 h 280488"/>
                      <a:gd name="connsiteX1" fmla="*/ 0 w 704761"/>
                      <a:gd name="connsiteY1" fmla="*/ 134177 h 280488"/>
                      <a:gd name="connsiteX2" fmla="*/ 289645 w 704761"/>
                      <a:gd name="connsiteY2" fmla="*/ 106561 h 280488"/>
                      <a:gd name="connsiteX3" fmla="*/ 444585 w 704761"/>
                      <a:gd name="connsiteY3" fmla="*/ 13216 h 280488"/>
                      <a:gd name="connsiteX4" fmla="*/ 593810 w 704761"/>
                      <a:gd name="connsiteY4" fmla="*/ 13851 h 280488"/>
                      <a:gd name="connsiteX5" fmla="*/ 704693 w 704761"/>
                      <a:gd name="connsiteY5" fmla="*/ 136441 h 280488"/>
                      <a:gd name="connsiteX6" fmla="*/ 578466 w 704761"/>
                      <a:gd name="connsiteY6" fmla="*/ 263679 h 280488"/>
                      <a:gd name="connsiteX7" fmla="*/ 292604 w 704761"/>
                      <a:gd name="connsiteY7" fmla="*/ 269013 h 280488"/>
                      <a:gd name="connsiteX0" fmla="*/ 292604 w 704910"/>
                      <a:gd name="connsiteY0" fmla="*/ 281035 h 292510"/>
                      <a:gd name="connsiteX1" fmla="*/ 0 w 704910"/>
                      <a:gd name="connsiteY1" fmla="*/ 146199 h 292510"/>
                      <a:gd name="connsiteX2" fmla="*/ 289645 w 704910"/>
                      <a:gd name="connsiteY2" fmla="*/ 118583 h 292510"/>
                      <a:gd name="connsiteX3" fmla="*/ 444585 w 704910"/>
                      <a:gd name="connsiteY3" fmla="*/ 25238 h 292510"/>
                      <a:gd name="connsiteX4" fmla="*/ 604443 w 704910"/>
                      <a:gd name="connsiteY4" fmla="*/ 9017 h 292510"/>
                      <a:gd name="connsiteX5" fmla="*/ 704693 w 704910"/>
                      <a:gd name="connsiteY5" fmla="*/ 148463 h 292510"/>
                      <a:gd name="connsiteX6" fmla="*/ 578466 w 704910"/>
                      <a:gd name="connsiteY6" fmla="*/ 275701 h 292510"/>
                      <a:gd name="connsiteX7" fmla="*/ 292604 w 704910"/>
                      <a:gd name="connsiteY7" fmla="*/ 281035 h 292510"/>
                      <a:gd name="connsiteX0" fmla="*/ 292604 w 705211"/>
                      <a:gd name="connsiteY0" fmla="*/ 281035 h 305880"/>
                      <a:gd name="connsiteX1" fmla="*/ 0 w 705211"/>
                      <a:gd name="connsiteY1" fmla="*/ 146199 h 305880"/>
                      <a:gd name="connsiteX2" fmla="*/ 289645 w 705211"/>
                      <a:gd name="connsiteY2" fmla="*/ 118583 h 305880"/>
                      <a:gd name="connsiteX3" fmla="*/ 444585 w 705211"/>
                      <a:gd name="connsiteY3" fmla="*/ 25238 h 305880"/>
                      <a:gd name="connsiteX4" fmla="*/ 604443 w 705211"/>
                      <a:gd name="connsiteY4" fmla="*/ 9017 h 305880"/>
                      <a:gd name="connsiteX5" fmla="*/ 704693 w 705211"/>
                      <a:gd name="connsiteY5" fmla="*/ 148463 h 305880"/>
                      <a:gd name="connsiteX6" fmla="*/ 562939 w 705211"/>
                      <a:gd name="connsiteY6" fmla="*/ 296559 h 305880"/>
                      <a:gd name="connsiteX7" fmla="*/ 292604 w 705211"/>
                      <a:gd name="connsiteY7" fmla="*/ 281035 h 305880"/>
                      <a:gd name="connsiteX0" fmla="*/ 292604 w 682421"/>
                      <a:gd name="connsiteY0" fmla="*/ 282062 h 305884"/>
                      <a:gd name="connsiteX1" fmla="*/ 0 w 682421"/>
                      <a:gd name="connsiteY1" fmla="*/ 147226 h 305884"/>
                      <a:gd name="connsiteX2" fmla="*/ 289645 w 682421"/>
                      <a:gd name="connsiteY2" fmla="*/ 119610 h 305884"/>
                      <a:gd name="connsiteX3" fmla="*/ 444585 w 682421"/>
                      <a:gd name="connsiteY3" fmla="*/ 26265 h 305884"/>
                      <a:gd name="connsiteX4" fmla="*/ 604443 w 682421"/>
                      <a:gd name="connsiteY4" fmla="*/ 10044 h 305884"/>
                      <a:gd name="connsiteX5" fmla="*/ 681709 w 682421"/>
                      <a:gd name="connsiteY5" fmla="*/ 163403 h 305884"/>
                      <a:gd name="connsiteX6" fmla="*/ 562939 w 682421"/>
                      <a:gd name="connsiteY6" fmla="*/ 297586 h 305884"/>
                      <a:gd name="connsiteX7" fmla="*/ 292604 w 682421"/>
                      <a:gd name="connsiteY7" fmla="*/ 282062 h 305884"/>
                      <a:gd name="connsiteX0" fmla="*/ 292604 w 682510"/>
                      <a:gd name="connsiteY0" fmla="*/ 275772 h 299595"/>
                      <a:gd name="connsiteX1" fmla="*/ 0 w 682510"/>
                      <a:gd name="connsiteY1" fmla="*/ 140936 h 299595"/>
                      <a:gd name="connsiteX2" fmla="*/ 289645 w 682510"/>
                      <a:gd name="connsiteY2" fmla="*/ 113320 h 299595"/>
                      <a:gd name="connsiteX3" fmla="*/ 444585 w 682510"/>
                      <a:gd name="connsiteY3" fmla="*/ 19975 h 299595"/>
                      <a:gd name="connsiteX4" fmla="*/ 606365 w 682510"/>
                      <a:gd name="connsiteY4" fmla="*/ 11965 h 299595"/>
                      <a:gd name="connsiteX5" fmla="*/ 681709 w 682510"/>
                      <a:gd name="connsiteY5" fmla="*/ 157113 h 299595"/>
                      <a:gd name="connsiteX6" fmla="*/ 562939 w 682510"/>
                      <a:gd name="connsiteY6" fmla="*/ 291296 h 299595"/>
                      <a:gd name="connsiteX7" fmla="*/ 292604 w 682510"/>
                      <a:gd name="connsiteY7" fmla="*/ 275772 h 299595"/>
                      <a:gd name="connsiteX0" fmla="*/ 292604 w 682094"/>
                      <a:gd name="connsiteY0" fmla="*/ 273962 h 297785"/>
                      <a:gd name="connsiteX1" fmla="*/ 0 w 682094"/>
                      <a:gd name="connsiteY1" fmla="*/ 139126 h 297785"/>
                      <a:gd name="connsiteX2" fmla="*/ 289645 w 682094"/>
                      <a:gd name="connsiteY2" fmla="*/ 111510 h 297785"/>
                      <a:gd name="connsiteX3" fmla="*/ 444585 w 682094"/>
                      <a:gd name="connsiteY3" fmla="*/ 18165 h 297785"/>
                      <a:gd name="connsiteX4" fmla="*/ 595295 w 682094"/>
                      <a:gd name="connsiteY4" fmla="*/ 12689 h 297785"/>
                      <a:gd name="connsiteX5" fmla="*/ 681709 w 682094"/>
                      <a:gd name="connsiteY5" fmla="*/ 155303 h 297785"/>
                      <a:gd name="connsiteX6" fmla="*/ 562939 w 682094"/>
                      <a:gd name="connsiteY6" fmla="*/ 289486 h 297785"/>
                      <a:gd name="connsiteX7" fmla="*/ 292604 w 682094"/>
                      <a:gd name="connsiteY7" fmla="*/ 273962 h 297785"/>
                      <a:gd name="connsiteX0" fmla="*/ 292604 w 682254"/>
                      <a:gd name="connsiteY0" fmla="*/ 273962 h 297785"/>
                      <a:gd name="connsiteX1" fmla="*/ 0 w 682254"/>
                      <a:gd name="connsiteY1" fmla="*/ 139126 h 297785"/>
                      <a:gd name="connsiteX2" fmla="*/ 289645 w 682254"/>
                      <a:gd name="connsiteY2" fmla="*/ 111510 h 297785"/>
                      <a:gd name="connsiteX3" fmla="*/ 444585 w 682254"/>
                      <a:gd name="connsiteY3" fmla="*/ 18165 h 297785"/>
                      <a:gd name="connsiteX4" fmla="*/ 595295 w 682254"/>
                      <a:gd name="connsiteY4" fmla="*/ 12689 h 297785"/>
                      <a:gd name="connsiteX5" fmla="*/ 681709 w 682254"/>
                      <a:gd name="connsiteY5" fmla="*/ 155303 h 297785"/>
                      <a:gd name="connsiteX6" fmla="*/ 562939 w 682254"/>
                      <a:gd name="connsiteY6" fmla="*/ 289486 h 297785"/>
                      <a:gd name="connsiteX7" fmla="*/ 292604 w 682254"/>
                      <a:gd name="connsiteY7" fmla="*/ 273962 h 297785"/>
                      <a:gd name="connsiteX0" fmla="*/ 292604 w 681716"/>
                      <a:gd name="connsiteY0" fmla="*/ 273962 h 297785"/>
                      <a:gd name="connsiteX1" fmla="*/ 0 w 681716"/>
                      <a:gd name="connsiteY1" fmla="*/ 139126 h 297785"/>
                      <a:gd name="connsiteX2" fmla="*/ 289645 w 681716"/>
                      <a:gd name="connsiteY2" fmla="*/ 111510 h 297785"/>
                      <a:gd name="connsiteX3" fmla="*/ 444585 w 681716"/>
                      <a:gd name="connsiteY3" fmla="*/ 18165 h 297785"/>
                      <a:gd name="connsiteX4" fmla="*/ 595295 w 681716"/>
                      <a:gd name="connsiteY4" fmla="*/ 12689 h 297785"/>
                      <a:gd name="connsiteX5" fmla="*/ 681709 w 681716"/>
                      <a:gd name="connsiteY5" fmla="*/ 155303 h 297785"/>
                      <a:gd name="connsiteX6" fmla="*/ 562939 w 681716"/>
                      <a:gd name="connsiteY6" fmla="*/ 289486 h 297785"/>
                      <a:gd name="connsiteX7" fmla="*/ 292604 w 681716"/>
                      <a:gd name="connsiteY7" fmla="*/ 273962 h 297785"/>
                      <a:gd name="connsiteX0" fmla="*/ 292604 w 681716"/>
                      <a:gd name="connsiteY0" fmla="*/ 270551 h 294374"/>
                      <a:gd name="connsiteX1" fmla="*/ 0 w 681716"/>
                      <a:gd name="connsiteY1" fmla="*/ 135715 h 294374"/>
                      <a:gd name="connsiteX2" fmla="*/ 289645 w 681716"/>
                      <a:gd name="connsiteY2" fmla="*/ 108099 h 294374"/>
                      <a:gd name="connsiteX3" fmla="*/ 440972 w 681716"/>
                      <a:gd name="connsiteY3" fmla="*/ 24232 h 294374"/>
                      <a:gd name="connsiteX4" fmla="*/ 595295 w 681716"/>
                      <a:gd name="connsiteY4" fmla="*/ 9278 h 294374"/>
                      <a:gd name="connsiteX5" fmla="*/ 681709 w 681716"/>
                      <a:gd name="connsiteY5" fmla="*/ 151892 h 294374"/>
                      <a:gd name="connsiteX6" fmla="*/ 562939 w 681716"/>
                      <a:gd name="connsiteY6" fmla="*/ 286075 h 294374"/>
                      <a:gd name="connsiteX7" fmla="*/ 292604 w 681716"/>
                      <a:gd name="connsiteY7" fmla="*/ 270551 h 294374"/>
                      <a:gd name="connsiteX0" fmla="*/ 292604 w 681716"/>
                      <a:gd name="connsiteY0" fmla="*/ 270728 h 294551"/>
                      <a:gd name="connsiteX1" fmla="*/ 0 w 681716"/>
                      <a:gd name="connsiteY1" fmla="*/ 135892 h 294551"/>
                      <a:gd name="connsiteX2" fmla="*/ 279215 w 681716"/>
                      <a:gd name="connsiteY2" fmla="*/ 113548 h 294551"/>
                      <a:gd name="connsiteX3" fmla="*/ 440972 w 681716"/>
                      <a:gd name="connsiteY3" fmla="*/ 24409 h 294551"/>
                      <a:gd name="connsiteX4" fmla="*/ 595295 w 681716"/>
                      <a:gd name="connsiteY4" fmla="*/ 9455 h 294551"/>
                      <a:gd name="connsiteX5" fmla="*/ 681709 w 681716"/>
                      <a:gd name="connsiteY5" fmla="*/ 152069 h 294551"/>
                      <a:gd name="connsiteX6" fmla="*/ 562939 w 681716"/>
                      <a:gd name="connsiteY6" fmla="*/ 286252 h 294551"/>
                      <a:gd name="connsiteX7" fmla="*/ 292604 w 681716"/>
                      <a:gd name="connsiteY7" fmla="*/ 270728 h 294551"/>
                      <a:gd name="connsiteX0" fmla="*/ 292604 w 681716"/>
                      <a:gd name="connsiteY0" fmla="*/ 270728 h 294551"/>
                      <a:gd name="connsiteX1" fmla="*/ 0 w 681716"/>
                      <a:gd name="connsiteY1" fmla="*/ 135892 h 294551"/>
                      <a:gd name="connsiteX2" fmla="*/ 279215 w 681716"/>
                      <a:gd name="connsiteY2" fmla="*/ 113548 h 294551"/>
                      <a:gd name="connsiteX3" fmla="*/ 440972 w 681716"/>
                      <a:gd name="connsiteY3" fmla="*/ 24409 h 294551"/>
                      <a:gd name="connsiteX4" fmla="*/ 595295 w 681716"/>
                      <a:gd name="connsiteY4" fmla="*/ 9455 h 294551"/>
                      <a:gd name="connsiteX5" fmla="*/ 681709 w 681716"/>
                      <a:gd name="connsiteY5" fmla="*/ 152069 h 294551"/>
                      <a:gd name="connsiteX6" fmla="*/ 562939 w 681716"/>
                      <a:gd name="connsiteY6" fmla="*/ 286252 h 294551"/>
                      <a:gd name="connsiteX7" fmla="*/ 292604 w 681716"/>
                      <a:gd name="connsiteY7" fmla="*/ 270728 h 294551"/>
                      <a:gd name="connsiteX0" fmla="*/ 315820 w 704932"/>
                      <a:gd name="connsiteY0" fmla="*/ 270728 h 294551"/>
                      <a:gd name="connsiteX1" fmla="*/ 0 w 704932"/>
                      <a:gd name="connsiteY1" fmla="*/ 123902 h 294551"/>
                      <a:gd name="connsiteX2" fmla="*/ 302431 w 704932"/>
                      <a:gd name="connsiteY2" fmla="*/ 113548 h 294551"/>
                      <a:gd name="connsiteX3" fmla="*/ 464188 w 704932"/>
                      <a:gd name="connsiteY3" fmla="*/ 24409 h 294551"/>
                      <a:gd name="connsiteX4" fmla="*/ 618511 w 704932"/>
                      <a:gd name="connsiteY4" fmla="*/ 9455 h 294551"/>
                      <a:gd name="connsiteX5" fmla="*/ 704925 w 704932"/>
                      <a:gd name="connsiteY5" fmla="*/ 152069 h 294551"/>
                      <a:gd name="connsiteX6" fmla="*/ 586155 w 704932"/>
                      <a:gd name="connsiteY6" fmla="*/ 286252 h 294551"/>
                      <a:gd name="connsiteX7" fmla="*/ 315820 w 704932"/>
                      <a:gd name="connsiteY7" fmla="*/ 270728 h 294551"/>
                      <a:gd name="connsiteX0" fmla="*/ 315820 w 704932"/>
                      <a:gd name="connsiteY0" fmla="*/ 270728 h 294551"/>
                      <a:gd name="connsiteX1" fmla="*/ 0 w 704932"/>
                      <a:gd name="connsiteY1" fmla="*/ 123902 h 294551"/>
                      <a:gd name="connsiteX2" fmla="*/ 302431 w 704932"/>
                      <a:gd name="connsiteY2" fmla="*/ 113548 h 294551"/>
                      <a:gd name="connsiteX3" fmla="*/ 464188 w 704932"/>
                      <a:gd name="connsiteY3" fmla="*/ 24409 h 294551"/>
                      <a:gd name="connsiteX4" fmla="*/ 618511 w 704932"/>
                      <a:gd name="connsiteY4" fmla="*/ 9455 h 294551"/>
                      <a:gd name="connsiteX5" fmla="*/ 704925 w 704932"/>
                      <a:gd name="connsiteY5" fmla="*/ 152069 h 294551"/>
                      <a:gd name="connsiteX6" fmla="*/ 586155 w 704932"/>
                      <a:gd name="connsiteY6" fmla="*/ 286252 h 294551"/>
                      <a:gd name="connsiteX7" fmla="*/ 315820 w 704932"/>
                      <a:gd name="connsiteY7" fmla="*/ 270728 h 294551"/>
                      <a:gd name="connsiteX0" fmla="*/ 315820 w 704932"/>
                      <a:gd name="connsiteY0" fmla="*/ 270728 h 294551"/>
                      <a:gd name="connsiteX1" fmla="*/ 0 w 704932"/>
                      <a:gd name="connsiteY1" fmla="*/ 123902 h 294551"/>
                      <a:gd name="connsiteX2" fmla="*/ 302431 w 704932"/>
                      <a:gd name="connsiteY2" fmla="*/ 113548 h 294551"/>
                      <a:gd name="connsiteX3" fmla="*/ 464188 w 704932"/>
                      <a:gd name="connsiteY3" fmla="*/ 24409 h 294551"/>
                      <a:gd name="connsiteX4" fmla="*/ 618511 w 704932"/>
                      <a:gd name="connsiteY4" fmla="*/ 9455 h 294551"/>
                      <a:gd name="connsiteX5" fmla="*/ 704925 w 704932"/>
                      <a:gd name="connsiteY5" fmla="*/ 152069 h 294551"/>
                      <a:gd name="connsiteX6" fmla="*/ 586155 w 704932"/>
                      <a:gd name="connsiteY6" fmla="*/ 286252 h 294551"/>
                      <a:gd name="connsiteX7" fmla="*/ 315820 w 704932"/>
                      <a:gd name="connsiteY7" fmla="*/ 270728 h 294551"/>
                      <a:gd name="connsiteX0" fmla="*/ 330297 w 719409"/>
                      <a:gd name="connsiteY0" fmla="*/ 270728 h 294551"/>
                      <a:gd name="connsiteX1" fmla="*/ 0 w 719409"/>
                      <a:gd name="connsiteY1" fmla="*/ 124334 h 294551"/>
                      <a:gd name="connsiteX2" fmla="*/ 316908 w 719409"/>
                      <a:gd name="connsiteY2" fmla="*/ 113548 h 294551"/>
                      <a:gd name="connsiteX3" fmla="*/ 478665 w 719409"/>
                      <a:gd name="connsiteY3" fmla="*/ 24409 h 294551"/>
                      <a:gd name="connsiteX4" fmla="*/ 632988 w 719409"/>
                      <a:gd name="connsiteY4" fmla="*/ 9455 h 294551"/>
                      <a:gd name="connsiteX5" fmla="*/ 719402 w 719409"/>
                      <a:gd name="connsiteY5" fmla="*/ 152069 h 294551"/>
                      <a:gd name="connsiteX6" fmla="*/ 600632 w 719409"/>
                      <a:gd name="connsiteY6" fmla="*/ 286252 h 294551"/>
                      <a:gd name="connsiteX7" fmla="*/ 330297 w 719409"/>
                      <a:gd name="connsiteY7" fmla="*/ 270728 h 294551"/>
                      <a:gd name="connsiteX0" fmla="*/ 340108 w 729220"/>
                      <a:gd name="connsiteY0" fmla="*/ 270728 h 294551"/>
                      <a:gd name="connsiteX1" fmla="*/ -1 w 729220"/>
                      <a:gd name="connsiteY1" fmla="*/ 94859 h 294551"/>
                      <a:gd name="connsiteX2" fmla="*/ 326719 w 729220"/>
                      <a:gd name="connsiteY2" fmla="*/ 113548 h 294551"/>
                      <a:gd name="connsiteX3" fmla="*/ 488476 w 729220"/>
                      <a:gd name="connsiteY3" fmla="*/ 24409 h 294551"/>
                      <a:gd name="connsiteX4" fmla="*/ 642799 w 729220"/>
                      <a:gd name="connsiteY4" fmla="*/ 9455 h 294551"/>
                      <a:gd name="connsiteX5" fmla="*/ 729213 w 729220"/>
                      <a:gd name="connsiteY5" fmla="*/ 152069 h 294551"/>
                      <a:gd name="connsiteX6" fmla="*/ 610443 w 729220"/>
                      <a:gd name="connsiteY6" fmla="*/ 286252 h 294551"/>
                      <a:gd name="connsiteX7" fmla="*/ 340108 w 729220"/>
                      <a:gd name="connsiteY7" fmla="*/ 270728 h 294551"/>
                      <a:gd name="connsiteX0" fmla="*/ 307722 w 729221"/>
                      <a:gd name="connsiteY0" fmla="*/ 231999 h 288410"/>
                      <a:gd name="connsiteX1" fmla="*/ 0 w 729221"/>
                      <a:gd name="connsiteY1" fmla="*/ 94859 h 288410"/>
                      <a:gd name="connsiteX2" fmla="*/ 326720 w 729221"/>
                      <a:gd name="connsiteY2" fmla="*/ 113548 h 288410"/>
                      <a:gd name="connsiteX3" fmla="*/ 488477 w 729221"/>
                      <a:gd name="connsiteY3" fmla="*/ 24409 h 288410"/>
                      <a:gd name="connsiteX4" fmla="*/ 642800 w 729221"/>
                      <a:gd name="connsiteY4" fmla="*/ 9455 h 288410"/>
                      <a:gd name="connsiteX5" fmla="*/ 729214 w 729221"/>
                      <a:gd name="connsiteY5" fmla="*/ 152069 h 288410"/>
                      <a:gd name="connsiteX6" fmla="*/ 610444 w 729221"/>
                      <a:gd name="connsiteY6" fmla="*/ 286252 h 288410"/>
                      <a:gd name="connsiteX7" fmla="*/ 307722 w 729221"/>
                      <a:gd name="connsiteY7" fmla="*/ 231999 h 288410"/>
                      <a:gd name="connsiteX0" fmla="*/ 289632 w 729221"/>
                      <a:gd name="connsiteY0" fmla="*/ 241909 h 289323"/>
                      <a:gd name="connsiteX1" fmla="*/ 0 w 729221"/>
                      <a:gd name="connsiteY1" fmla="*/ 94859 h 289323"/>
                      <a:gd name="connsiteX2" fmla="*/ 326720 w 729221"/>
                      <a:gd name="connsiteY2" fmla="*/ 113548 h 289323"/>
                      <a:gd name="connsiteX3" fmla="*/ 488477 w 729221"/>
                      <a:gd name="connsiteY3" fmla="*/ 24409 h 289323"/>
                      <a:gd name="connsiteX4" fmla="*/ 642800 w 729221"/>
                      <a:gd name="connsiteY4" fmla="*/ 9455 h 289323"/>
                      <a:gd name="connsiteX5" fmla="*/ 729214 w 729221"/>
                      <a:gd name="connsiteY5" fmla="*/ 152069 h 289323"/>
                      <a:gd name="connsiteX6" fmla="*/ 610444 w 729221"/>
                      <a:gd name="connsiteY6" fmla="*/ 286252 h 289323"/>
                      <a:gd name="connsiteX7" fmla="*/ 289632 w 729221"/>
                      <a:gd name="connsiteY7" fmla="*/ 241909 h 289323"/>
                      <a:gd name="connsiteX0" fmla="*/ 289632 w 729221"/>
                      <a:gd name="connsiteY0" fmla="*/ 241909 h 291674"/>
                      <a:gd name="connsiteX1" fmla="*/ 0 w 729221"/>
                      <a:gd name="connsiteY1" fmla="*/ 94859 h 291674"/>
                      <a:gd name="connsiteX2" fmla="*/ 326720 w 729221"/>
                      <a:gd name="connsiteY2" fmla="*/ 113548 h 291674"/>
                      <a:gd name="connsiteX3" fmla="*/ 488477 w 729221"/>
                      <a:gd name="connsiteY3" fmla="*/ 24409 h 291674"/>
                      <a:gd name="connsiteX4" fmla="*/ 642800 w 729221"/>
                      <a:gd name="connsiteY4" fmla="*/ 9455 h 291674"/>
                      <a:gd name="connsiteX5" fmla="*/ 729214 w 729221"/>
                      <a:gd name="connsiteY5" fmla="*/ 152069 h 291674"/>
                      <a:gd name="connsiteX6" fmla="*/ 610444 w 729221"/>
                      <a:gd name="connsiteY6" fmla="*/ 286252 h 291674"/>
                      <a:gd name="connsiteX7" fmla="*/ 289632 w 729221"/>
                      <a:gd name="connsiteY7" fmla="*/ 241909 h 291674"/>
                      <a:gd name="connsiteX0" fmla="*/ 289632 w 729221"/>
                      <a:gd name="connsiteY0" fmla="*/ 241909 h 291674"/>
                      <a:gd name="connsiteX1" fmla="*/ 0 w 729221"/>
                      <a:gd name="connsiteY1" fmla="*/ 94859 h 291674"/>
                      <a:gd name="connsiteX2" fmla="*/ 326720 w 729221"/>
                      <a:gd name="connsiteY2" fmla="*/ 113548 h 291674"/>
                      <a:gd name="connsiteX3" fmla="*/ 488477 w 729221"/>
                      <a:gd name="connsiteY3" fmla="*/ 24409 h 291674"/>
                      <a:gd name="connsiteX4" fmla="*/ 642800 w 729221"/>
                      <a:gd name="connsiteY4" fmla="*/ 9455 h 291674"/>
                      <a:gd name="connsiteX5" fmla="*/ 729214 w 729221"/>
                      <a:gd name="connsiteY5" fmla="*/ 152069 h 291674"/>
                      <a:gd name="connsiteX6" fmla="*/ 610444 w 729221"/>
                      <a:gd name="connsiteY6" fmla="*/ 286252 h 291674"/>
                      <a:gd name="connsiteX7" fmla="*/ 289632 w 729221"/>
                      <a:gd name="connsiteY7" fmla="*/ 241909 h 291674"/>
                      <a:gd name="connsiteX0" fmla="*/ 289632 w 729221"/>
                      <a:gd name="connsiteY0" fmla="*/ 241909 h 291674"/>
                      <a:gd name="connsiteX1" fmla="*/ 0 w 729221"/>
                      <a:gd name="connsiteY1" fmla="*/ 94859 h 291674"/>
                      <a:gd name="connsiteX2" fmla="*/ 326720 w 729221"/>
                      <a:gd name="connsiteY2" fmla="*/ 113548 h 291674"/>
                      <a:gd name="connsiteX3" fmla="*/ 488477 w 729221"/>
                      <a:gd name="connsiteY3" fmla="*/ 24409 h 291674"/>
                      <a:gd name="connsiteX4" fmla="*/ 642800 w 729221"/>
                      <a:gd name="connsiteY4" fmla="*/ 9455 h 291674"/>
                      <a:gd name="connsiteX5" fmla="*/ 729214 w 729221"/>
                      <a:gd name="connsiteY5" fmla="*/ 152069 h 291674"/>
                      <a:gd name="connsiteX6" fmla="*/ 610444 w 729221"/>
                      <a:gd name="connsiteY6" fmla="*/ 286252 h 291674"/>
                      <a:gd name="connsiteX7" fmla="*/ 289632 w 729221"/>
                      <a:gd name="connsiteY7" fmla="*/ 241909 h 291674"/>
                      <a:gd name="connsiteX0" fmla="*/ 256629 w 729221"/>
                      <a:gd name="connsiteY0" fmla="*/ 237930 h 290867"/>
                      <a:gd name="connsiteX1" fmla="*/ 0 w 729221"/>
                      <a:gd name="connsiteY1" fmla="*/ 94859 h 290867"/>
                      <a:gd name="connsiteX2" fmla="*/ 326720 w 729221"/>
                      <a:gd name="connsiteY2" fmla="*/ 113548 h 290867"/>
                      <a:gd name="connsiteX3" fmla="*/ 488477 w 729221"/>
                      <a:gd name="connsiteY3" fmla="*/ 24409 h 290867"/>
                      <a:gd name="connsiteX4" fmla="*/ 642800 w 729221"/>
                      <a:gd name="connsiteY4" fmla="*/ 9455 h 290867"/>
                      <a:gd name="connsiteX5" fmla="*/ 729214 w 729221"/>
                      <a:gd name="connsiteY5" fmla="*/ 152069 h 290867"/>
                      <a:gd name="connsiteX6" fmla="*/ 610444 w 729221"/>
                      <a:gd name="connsiteY6" fmla="*/ 286252 h 290867"/>
                      <a:gd name="connsiteX7" fmla="*/ 256629 w 729221"/>
                      <a:gd name="connsiteY7" fmla="*/ 237930 h 290867"/>
                      <a:gd name="connsiteX0" fmla="*/ 256629 w 729221"/>
                      <a:gd name="connsiteY0" fmla="*/ 237930 h 294955"/>
                      <a:gd name="connsiteX1" fmla="*/ 0 w 729221"/>
                      <a:gd name="connsiteY1" fmla="*/ 94859 h 294955"/>
                      <a:gd name="connsiteX2" fmla="*/ 326720 w 729221"/>
                      <a:gd name="connsiteY2" fmla="*/ 113548 h 294955"/>
                      <a:gd name="connsiteX3" fmla="*/ 488477 w 729221"/>
                      <a:gd name="connsiteY3" fmla="*/ 24409 h 294955"/>
                      <a:gd name="connsiteX4" fmla="*/ 642800 w 729221"/>
                      <a:gd name="connsiteY4" fmla="*/ 9455 h 294955"/>
                      <a:gd name="connsiteX5" fmla="*/ 729214 w 729221"/>
                      <a:gd name="connsiteY5" fmla="*/ 152069 h 294955"/>
                      <a:gd name="connsiteX6" fmla="*/ 610444 w 729221"/>
                      <a:gd name="connsiteY6" fmla="*/ 286252 h 294955"/>
                      <a:gd name="connsiteX7" fmla="*/ 256629 w 729221"/>
                      <a:gd name="connsiteY7" fmla="*/ 237930 h 294955"/>
                      <a:gd name="connsiteX0" fmla="*/ 256629 w 729221"/>
                      <a:gd name="connsiteY0" fmla="*/ 237996 h 295023"/>
                      <a:gd name="connsiteX1" fmla="*/ 0 w 729221"/>
                      <a:gd name="connsiteY1" fmla="*/ 94925 h 295023"/>
                      <a:gd name="connsiteX2" fmla="*/ 318417 w 729221"/>
                      <a:gd name="connsiteY2" fmla="*/ 115514 h 295023"/>
                      <a:gd name="connsiteX3" fmla="*/ 488477 w 729221"/>
                      <a:gd name="connsiteY3" fmla="*/ 24475 h 295023"/>
                      <a:gd name="connsiteX4" fmla="*/ 642800 w 729221"/>
                      <a:gd name="connsiteY4" fmla="*/ 9521 h 295023"/>
                      <a:gd name="connsiteX5" fmla="*/ 729214 w 729221"/>
                      <a:gd name="connsiteY5" fmla="*/ 152135 h 295023"/>
                      <a:gd name="connsiteX6" fmla="*/ 610444 w 729221"/>
                      <a:gd name="connsiteY6" fmla="*/ 286318 h 295023"/>
                      <a:gd name="connsiteX7" fmla="*/ 256629 w 729221"/>
                      <a:gd name="connsiteY7" fmla="*/ 237996 h 295023"/>
                      <a:gd name="connsiteX0" fmla="*/ 256629 w 729221"/>
                      <a:gd name="connsiteY0" fmla="*/ 238219 h 295244"/>
                      <a:gd name="connsiteX1" fmla="*/ 0 w 729221"/>
                      <a:gd name="connsiteY1" fmla="*/ 95148 h 295244"/>
                      <a:gd name="connsiteX2" fmla="*/ 328641 w 729221"/>
                      <a:gd name="connsiteY2" fmla="*/ 122048 h 295244"/>
                      <a:gd name="connsiteX3" fmla="*/ 488477 w 729221"/>
                      <a:gd name="connsiteY3" fmla="*/ 24698 h 295244"/>
                      <a:gd name="connsiteX4" fmla="*/ 642800 w 729221"/>
                      <a:gd name="connsiteY4" fmla="*/ 9744 h 295244"/>
                      <a:gd name="connsiteX5" fmla="*/ 729214 w 729221"/>
                      <a:gd name="connsiteY5" fmla="*/ 152358 h 295244"/>
                      <a:gd name="connsiteX6" fmla="*/ 610444 w 729221"/>
                      <a:gd name="connsiteY6" fmla="*/ 286541 h 295244"/>
                      <a:gd name="connsiteX7" fmla="*/ 256629 w 729221"/>
                      <a:gd name="connsiteY7" fmla="*/ 238219 h 295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9221" h="295244">
                        <a:moveTo>
                          <a:pt x="256629" y="238219"/>
                        </a:moveTo>
                        <a:cubicBezTo>
                          <a:pt x="158885" y="190251"/>
                          <a:pt x="53059" y="143352"/>
                          <a:pt x="0" y="95148"/>
                        </a:cubicBezTo>
                        <a:cubicBezTo>
                          <a:pt x="149673" y="115882"/>
                          <a:pt x="247228" y="133790"/>
                          <a:pt x="328641" y="122048"/>
                        </a:cubicBezTo>
                        <a:cubicBezTo>
                          <a:pt x="410054" y="110306"/>
                          <a:pt x="436117" y="43415"/>
                          <a:pt x="488477" y="24698"/>
                        </a:cubicBezTo>
                        <a:cubicBezTo>
                          <a:pt x="540837" y="5981"/>
                          <a:pt x="602677" y="-11533"/>
                          <a:pt x="642800" y="9744"/>
                        </a:cubicBezTo>
                        <a:cubicBezTo>
                          <a:pt x="682923" y="31021"/>
                          <a:pt x="729917" y="98651"/>
                          <a:pt x="729214" y="152358"/>
                        </a:cubicBezTo>
                        <a:cubicBezTo>
                          <a:pt x="728511" y="206065"/>
                          <a:pt x="689208" y="272231"/>
                          <a:pt x="610444" y="286541"/>
                        </a:cubicBezTo>
                        <a:cubicBezTo>
                          <a:pt x="531680" y="300851"/>
                          <a:pt x="415631" y="305074"/>
                          <a:pt x="256629" y="2382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B2E58989-9C35-ACB9-03E2-A347D7B2F470}"/>
                    </a:ext>
                  </a:extLst>
                </p:cNvPr>
                <p:cNvGrpSpPr/>
                <p:nvPr/>
              </p:nvGrpSpPr>
              <p:grpSpPr>
                <a:xfrm flipH="1">
                  <a:off x="4682697" y="348358"/>
                  <a:ext cx="948844" cy="906201"/>
                  <a:chOff x="6482766" y="343527"/>
                  <a:chExt cx="948844" cy="906201"/>
                </a:xfrm>
                <a:grpFill/>
              </p:grpSpPr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B673EC5C-2673-0ED0-2809-E66C853A88A5}"/>
                      </a:ext>
                    </a:extLst>
                  </p:cNvPr>
                  <p:cNvSpPr/>
                  <p:nvPr/>
                </p:nvSpPr>
                <p:spPr>
                  <a:xfrm rot="21000339" flipH="1">
                    <a:off x="6482766" y="343527"/>
                    <a:ext cx="368564" cy="906201"/>
                  </a:xfrm>
                  <a:custGeom>
                    <a:avLst/>
                    <a:gdLst>
                      <a:gd name="connsiteX0" fmla="*/ 293005 w 454676"/>
                      <a:gd name="connsiteY0" fmla="*/ 894462 h 976996"/>
                      <a:gd name="connsiteX1" fmla="*/ 254905 w 454676"/>
                      <a:gd name="connsiteY1" fmla="*/ 574422 h 976996"/>
                      <a:gd name="connsiteX2" fmla="*/ 430165 w 454676"/>
                      <a:gd name="connsiteY2" fmla="*/ 322962 h 976996"/>
                      <a:gd name="connsiteX3" fmla="*/ 442865 w 454676"/>
                      <a:gd name="connsiteY3" fmla="*/ 107062 h 976996"/>
                      <a:gd name="connsiteX4" fmla="*/ 331105 w 454676"/>
                      <a:gd name="connsiteY4" fmla="*/ 5462 h 976996"/>
                      <a:gd name="connsiteX5" fmla="*/ 145685 w 454676"/>
                      <a:gd name="connsiteY5" fmla="*/ 33402 h 976996"/>
                      <a:gd name="connsiteX6" fmla="*/ 26305 w 454676"/>
                      <a:gd name="connsiteY6" fmla="*/ 198502 h 976996"/>
                      <a:gd name="connsiteX7" fmla="*/ 5985 w 454676"/>
                      <a:gd name="connsiteY7" fmla="*/ 401702 h 976996"/>
                      <a:gd name="connsiteX8" fmla="*/ 107585 w 454676"/>
                      <a:gd name="connsiteY8" fmla="*/ 681102 h 976996"/>
                      <a:gd name="connsiteX9" fmla="*/ 310785 w 454676"/>
                      <a:gd name="connsiteY9" fmla="*/ 963042 h 976996"/>
                      <a:gd name="connsiteX10" fmla="*/ 293005 w 454676"/>
                      <a:gd name="connsiteY10" fmla="*/ 894462 h 976996"/>
                      <a:gd name="connsiteX0" fmla="*/ 293170 w 454841"/>
                      <a:gd name="connsiteY0" fmla="*/ 898042 h 980576"/>
                      <a:gd name="connsiteX1" fmla="*/ 255070 w 454841"/>
                      <a:gd name="connsiteY1" fmla="*/ 578002 h 980576"/>
                      <a:gd name="connsiteX2" fmla="*/ 430330 w 454841"/>
                      <a:gd name="connsiteY2" fmla="*/ 326542 h 980576"/>
                      <a:gd name="connsiteX3" fmla="*/ 443030 w 454841"/>
                      <a:gd name="connsiteY3" fmla="*/ 110642 h 980576"/>
                      <a:gd name="connsiteX4" fmla="*/ 331270 w 454841"/>
                      <a:gd name="connsiteY4" fmla="*/ 9042 h 980576"/>
                      <a:gd name="connsiteX5" fmla="*/ 150930 w 454841"/>
                      <a:gd name="connsiteY5" fmla="*/ 26822 h 980576"/>
                      <a:gd name="connsiteX6" fmla="*/ 26470 w 454841"/>
                      <a:gd name="connsiteY6" fmla="*/ 202082 h 980576"/>
                      <a:gd name="connsiteX7" fmla="*/ 6150 w 454841"/>
                      <a:gd name="connsiteY7" fmla="*/ 405282 h 980576"/>
                      <a:gd name="connsiteX8" fmla="*/ 107750 w 454841"/>
                      <a:gd name="connsiteY8" fmla="*/ 684682 h 980576"/>
                      <a:gd name="connsiteX9" fmla="*/ 310950 w 454841"/>
                      <a:gd name="connsiteY9" fmla="*/ 966622 h 980576"/>
                      <a:gd name="connsiteX10" fmla="*/ 293170 w 454841"/>
                      <a:gd name="connsiteY10" fmla="*/ 898042 h 980576"/>
                      <a:gd name="connsiteX0" fmla="*/ 293170 w 460071"/>
                      <a:gd name="connsiteY0" fmla="*/ 899692 h 982226"/>
                      <a:gd name="connsiteX1" fmla="*/ 255070 w 460071"/>
                      <a:gd name="connsiteY1" fmla="*/ 579652 h 982226"/>
                      <a:gd name="connsiteX2" fmla="*/ 430330 w 460071"/>
                      <a:gd name="connsiteY2" fmla="*/ 328192 h 982226"/>
                      <a:gd name="connsiteX3" fmla="*/ 450650 w 460071"/>
                      <a:gd name="connsiteY3" fmla="*/ 135152 h 982226"/>
                      <a:gd name="connsiteX4" fmla="*/ 331270 w 460071"/>
                      <a:gd name="connsiteY4" fmla="*/ 10692 h 982226"/>
                      <a:gd name="connsiteX5" fmla="*/ 150930 w 460071"/>
                      <a:gd name="connsiteY5" fmla="*/ 28472 h 982226"/>
                      <a:gd name="connsiteX6" fmla="*/ 26470 w 460071"/>
                      <a:gd name="connsiteY6" fmla="*/ 203732 h 982226"/>
                      <a:gd name="connsiteX7" fmla="*/ 6150 w 460071"/>
                      <a:gd name="connsiteY7" fmla="*/ 406932 h 982226"/>
                      <a:gd name="connsiteX8" fmla="*/ 107750 w 460071"/>
                      <a:gd name="connsiteY8" fmla="*/ 686332 h 982226"/>
                      <a:gd name="connsiteX9" fmla="*/ 310950 w 460071"/>
                      <a:gd name="connsiteY9" fmla="*/ 968272 h 982226"/>
                      <a:gd name="connsiteX10" fmla="*/ 293170 w 460071"/>
                      <a:gd name="connsiteY10" fmla="*/ 899692 h 982226"/>
                      <a:gd name="connsiteX0" fmla="*/ 293170 w 459512"/>
                      <a:gd name="connsiteY0" fmla="*/ 901520 h 984054"/>
                      <a:gd name="connsiteX1" fmla="*/ 255070 w 459512"/>
                      <a:gd name="connsiteY1" fmla="*/ 581480 h 984054"/>
                      <a:gd name="connsiteX2" fmla="*/ 430330 w 459512"/>
                      <a:gd name="connsiteY2" fmla="*/ 330020 h 984054"/>
                      <a:gd name="connsiteX3" fmla="*/ 450650 w 459512"/>
                      <a:gd name="connsiteY3" fmla="*/ 136980 h 984054"/>
                      <a:gd name="connsiteX4" fmla="*/ 338890 w 459512"/>
                      <a:gd name="connsiteY4" fmla="*/ 9980 h 984054"/>
                      <a:gd name="connsiteX5" fmla="*/ 150930 w 459512"/>
                      <a:gd name="connsiteY5" fmla="*/ 30300 h 984054"/>
                      <a:gd name="connsiteX6" fmla="*/ 26470 w 459512"/>
                      <a:gd name="connsiteY6" fmla="*/ 205560 h 984054"/>
                      <a:gd name="connsiteX7" fmla="*/ 6150 w 459512"/>
                      <a:gd name="connsiteY7" fmla="*/ 408760 h 984054"/>
                      <a:gd name="connsiteX8" fmla="*/ 107750 w 459512"/>
                      <a:gd name="connsiteY8" fmla="*/ 688160 h 984054"/>
                      <a:gd name="connsiteX9" fmla="*/ 310950 w 459512"/>
                      <a:gd name="connsiteY9" fmla="*/ 970100 h 984054"/>
                      <a:gd name="connsiteX10" fmla="*/ 293170 w 459512"/>
                      <a:gd name="connsiteY10" fmla="*/ 901520 h 984054"/>
                      <a:gd name="connsiteX0" fmla="*/ 289224 w 455566"/>
                      <a:gd name="connsiteY0" fmla="*/ 901520 h 984054"/>
                      <a:gd name="connsiteX1" fmla="*/ 251124 w 455566"/>
                      <a:gd name="connsiteY1" fmla="*/ 581480 h 984054"/>
                      <a:gd name="connsiteX2" fmla="*/ 426384 w 455566"/>
                      <a:gd name="connsiteY2" fmla="*/ 330020 h 984054"/>
                      <a:gd name="connsiteX3" fmla="*/ 446704 w 455566"/>
                      <a:gd name="connsiteY3" fmla="*/ 136980 h 984054"/>
                      <a:gd name="connsiteX4" fmla="*/ 334944 w 455566"/>
                      <a:gd name="connsiteY4" fmla="*/ 9980 h 984054"/>
                      <a:gd name="connsiteX5" fmla="*/ 146984 w 455566"/>
                      <a:gd name="connsiteY5" fmla="*/ 30300 h 984054"/>
                      <a:gd name="connsiteX6" fmla="*/ 22524 w 455566"/>
                      <a:gd name="connsiteY6" fmla="*/ 205560 h 984054"/>
                      <a:gd name="connsiteX7" fmla="*/ 7284 w 455566"/>
                      <a:gd name="connsiteY7" fmla="*/ 444320 h 984054"/>
                      <a:gd name="connsiteX8" fmla="*/ 103804 w 455566"/>
                      <a:gd name="connsiteY8" fmla="*/ 688160 h 984054"/>
                      <a:gd name="connsiteX9" fmla="*/ 307004 w 455566"/>
                      <a:gd name="connsiteY9" fmla="*/ 970100 h 984054"/>
                      <a:gd name="connsiteX10" fmla="*/ 289224 w 455566"/>
                      <a:gd name="connsiteY10" fmla="*/ 901520 h 984054"/>
                      <a:gd name="connsiteX0" fmla="*/ 289972 w 456314"/>
                      <a:gd name="connsiteY0" fmla="*/ 901520 h 981352"/>
                      <a:gd name="connsiteX1" fmla="*/ 251872 w 456314"/>
                      <a:gd name="connsiteY1" fmla="*/ 581480 h 981352"/>
                      <a:gd name="connsiteX2" fmla="*/ 427132 w 456314"/>
                      <a:gd name="connsiteY2" fmla="*/ 330020 h 981352"/>
                      <a:gd name="connsiteX3" fmla="*/ 447452 w 456314"/>
                      <a:gd name="connsiteY3" fmla="*/ 136980 h 981352"/>
                      <a:gd name="connsiteX4" fmla="*/ 335692 w 456314"/>
                      <a:gd name="connsiteY4" fmla="*/ 9980 h 981352"/>
                      <a:gd name="connsiteX5" fmla="*/ 147732 w 456314"/>
                      <a:gd name="connsiteY5" fmla="*/ 30300 h 981352"/>
                      <a:gd name="connsiteX6" fmla="*/ 23272 w 456314"/>
                      <a:gd name="connsiteY6" fmla="*/ 205560 h 981352"/>
                      <a:gd name="connsiteX7" fmla="*/ 8032 w 456314"/>
                      <a:gd name="connsiteY7" fmla="*/ 444320 h 981352"/>
                      <a:gd name="connsiteX8" fmla="*/ 114712 w 456314"/>
                      <a:gd name="connsiteY8" fmla="*/ 718640 h 981352"/>
                      <a:gd name="connsiteX9" fmla="*/ 307752 w 456314"/>
                      <a:gd name="connsiteY9" fmla="*/ 970100 h 981352"/>
                      <a:gd name="connsiteX10" fmla="*/ 289972 w 456314"/>
                      <a:gd name="connsiteY10" fmla="*/ 901520 h 981352"/>
                      <a:gd name="connsiteX0" fmla="*/ 249332 w 456314"/>
                      <a:gd name="connsiteY0" fmla="*/ 853260 h 974178"/>
                      <a:gd name="connsiteX1" fmla="*/ 251872 w 456314"/>
                      <a:gd name="connsiteY1" fmla="*/ 581480 h 974178"/>
                      <a:gd name="connsiteX2" fmla="*/ 427132 w 456314"/>
                      <a:gd name="connsiteY2" fmla="*/ 330020 h 974178"/>
                      <a:gd name="connsiteX3" fmla="*/ 447452 w 456314"/>
                      <a:gd name="connsiteY3" fmla="*/ 136980 h 974178"/>
                      <a:gd name="connsiteX4" fmla="*/ 335692 w 456314"/>
                      <a:gd name="connsiteY4" fmla="*/ 9980 h 974178"/>
                      <a:gd name="connsiteX5" fmla="*/ 147732 w 456314"/>
                      <a:gd name="connsiteY5" fmla="*/ 30300 h 974178"/>
                      <a:gd name="connsiteX6" fmla="*/ 23272 w 456314"/>
                      <a:gd name="connsiteY6" fmla="*/ 205560 h 974178"/>
                      <a:gd name="connsiteX7" fmla="*/ 8032 w 456314"/>
                      <a:gd name="connsiteY7" fmla="*/ 444320 h 974178"/>
                      <a:gd name="connsiteX8" fmla="*/ 114712 w 456314"/>
                      <a:gd name="connsiteY8" fmla="*/ 718640 h 974178"/>
                      <a:gd name="connsiteX9" fmla="*/ 307752 w 456314"/>
                      <a:gd name="connsiteY9" fmla="*/ 970100 h 974178"/>
                      <a:gd name="connsiteX10" fmla="*/ 249332 w 456314"/>
                      <a:gd name="connsiteY10" fmla="*/ 853260 h 974178"/>
                      <a:gd name="connsiteX0" fmla="*/ 264572 w 456314"/>
                      <a:gd name="connsiteY0" fmla="*/ 871040 h 976085"/>
                      <a:gd name="connsiteX1" fmla="*/ 251872 w 456314"/>
                      <a:gd name="connsiteY1" fmla="*/ 581480 h 976085"/>
                      <a:gd name="connsiteX2" fmla="*/ 427132 w 456314"/>
                      <a:gd name="connsiteY2" fmla="*/ 330020 h 976085"/>
                      <a:gd name="connsiteX3" fmla="*/ 447452 w 456314"/>
                      <a:gd name="connsiteY3" fmla="*/ 136980 h 976085"/>
                      <a:gd name="connsiteX4" fmla="*/ 335692 w 456314"/>
                      <a:gd name="connsiteY4" fmla="*/ 9980 h 976085"/>
                      <a:gd name="connsiteX5" fmla="*/ 147732 w 456314"/>
                      <a:gd name="connsiteY5" fmla="*/ 30300 h 976085"/>
                      <a:gd name="connsiteX6" fmla="*/ 23272 w 456314"/>
                      <a:gd name="connsiteY6" fmla="*/ 205560 h 976085"/>
                      <a:gd name="connsiteX7" fmla="*/ 8032 w 456314"/>
                      <a:gd name="connsiteY7" fmla="*/ 444320 h 976085"/>
                      <a:gd name="connsiteX8" fmla="*/ 114712 w 456314"/>
                      <a:gd name="connsiteY8" fmla="*/ 718640 h 976085"/>
                      <a:gd name="connsiteX9" fmla="*/ 307752 w 456314"/>
                      <a:gd name="connsiteY9" fmla="*/ 970100 h 976085"/>
                      <a:gd name="connsiteX10" fmla="*/ 264572 w 456314"/>
                      <a:gd name="connsiteY10" fmla="*/ 871040 h 976085"/>
                      <a:gd name="connsiteX0" fmla="*/ 264572 w 455566"/>
                      <a:gd name="connsiteY0" fmla="*/ 871040 h 976528"/>
                      <a:gd name="connsiteX1" fmla="*/ 269652 w 455566"/>
                      <a:gd name="connsiteY1" fmla="*/ 543380 h 976528"/>
                      <a:gd name="connsiteX2" fmla="*/ 427132 w 455566"/>
                      <a:gd name="connsiteY2" fmla="*/ 330020 h 976528"/>
                      <a:gd name="connsiteX3" fmla="*/ 447452 w 455566"/>
                      <a:gd name="connsiteY3" fmla="*/ 136980 h 976528"/>
                      <a:gd name="connsiteX4" fmla="*/ 335692 w 455566"/>
                      <a:gd name="connsiteY4" fmla="*/ 9980 h 976528"/>
                      <a:gd name="connsiteX5" fmla="*/ 147732 w 455566"/>
                      <a:gd name="connsiteY5" fmla="*/ 30300 h 976528"/>
                      <a:gd name="connsiteX6" fmla="*/ 23272 w 455566"/>
                      <a:gd name="connsiteY6" fmla="*/ 205560 h 976528"/>
                      <a:gd name="connsiteX7" fmla="*/ 8032 w 455566"/>
                      <a:gd name="connsiteY7" fmla="*/ 444320 h 976528"/>
                      <a:gd name="connsiteX8" fmla="*/ 114712 w 455566"/>
                      <a:gd name="connsiteY8" fmla="*/ 718640 h 976528"/>
                      <a:gd name="connsiteX9" fmla="*/ 307752 w 455566"/>
                      <a:gd name="connsiteY9" fmla="*/ 970100 h 976528"/>
                      <a:gd name="connsiteX10" fmla="*/ 264572 w 455566"/>
                      <a:gd name="connsiteY10" fmla="*/ 871040 h 976528"/>
                      <a:gd name="connsiteX0" fmla="*/ 272192 w 455566"/>
                      <a:gd name="connsiteY0" fmla="*/ 840560 h 973351"/>
                      <a:gd name="connsiteX1" fmla="*/ 269652 w 455566"/>
                      <a:gd name="connsiteY1" fmla="*/ 543380 h 973351"/>
                      <a:gd name="connsiteX2" fmla="*/ 427132 w 455566"/>
                      <a:gd name="connsiteY2" fmla="*/ 330020 h 973351"/>
                      <a:gd name="connsiteX3" fmla="*/ 447452 w 455566"/>
                      <a:gd name="connsiteY3" fmla="*/ 136980 h 973351"/>
                      <a:gd name="connsiteX4" fmla="*/ 335692 w 455566"/>
                      <a:gd name="connsiteY4" fmla="*/ 9980 h 973351"/>
                      <a:gd name="connsiteX5" fmla="*/ 147732 w 455566"/>
                      <a:gd name="connsiteY5" fmla="*/ 30300 h 973351"/>
                      <a:gd name="connsiteX6" fmla="*/ 23272 w 455566"/>
                      <a:gd name="connsiteY6" fmla="*/ 205560 h 973351"/>
                      <a:gd name="connsiteX7" fmla="*/ 8032 w 455566"/>
                      <a:gd name="connsiteY7" fmla="*/ 444320 h 973351"/>
                      <a:gd name="connsiteX8" fmla="*/ 114712 w 455566"/>
                      <a:gd name="connsiteY8" fmla="*/ 718640 h 973351"/>
                      <a:gd name="connsiteX9" fmla="*/ 307752 w 455566"/>
                      <a:gd name="connsiteY9" fmla="*/ 970100 h 973351"/>
                      <a:gd name="connsiteX10" fmla="*/ 272192 w 455566"/>
                      <a:gd name="connsiteY10" fmla="*/ 840560 h 973351"/>
                      <a:gd name="connsiteX0" fmla="*/ 307752 w 455566"/>
                      <a:gd name="connsiteY0" fmla="*/ 970100 h 973161"/>
                      <a:gd name="connsiteX1" fmla="*/ 269652 w 455566"/>
                      <a:gd name="connsiteY1" fmla="*/ 543380 h 973161"/>
                      <a:gd name="connsiteX2" fmla="*/ 427132 w 455566"/>
                      <a:gd name="connsiteY2" fmla="*/ 330020 h 973161"/>
                      <a:gd name="connsiteX3" fmla="*/ 447452 w 455566"/>
                      <a:gd name="connsiteY3" fmla="*/ 136980 h 973161"/>
                      <a:gd name="connsiteX4" fmla="*/ 335692 w 455566"/>
                      <a:gd name="connsiteY4" fmla="*/ 9980 h 973161"/>
                      <a:gd name="connsiteX5" fmla="*/ 147732 w 455566"/>
                      <a:gd name="connsiteY5" fmla="*/ 30300 h 973161"/>
                      <a:gd name="connsiteX6" fmla="*/ 23272 w 455566"/>
                      <a:gd name="connsiteY6" fmla="*/ 205560 h 973161"/>
                      <a:gd name="connsiteX7" fmla="*/ 8032 w 455566"/>
                      <a:gd name="connsiteY7" fmla="*/ 444320 h 973161"/>
                      <a:gd name="connsiteX8" fmla="*/ 114712 w 455566"/>
                      <a:gd name="connsiteY8" fmla="*/ 718640 h 973161"/>
                      <a:gd name="connsiteX9" fmla="*/ 307752 w 455566"/>
                      <a:gd name="connsiteY9" fmla="*/ 970100 h 973161"/>
                      <a:gd name="connsiteX0" fmla="*/ 307752 w 455566"/>
                      <a:gd name="connsiteY0" fmla="*/ 970100 h 973161"/>
                      <a:gd name="connsiteX1" fmla="*/ 269652 w 455566"/>
                      <a:gd name="connsiteY1" fmla="*/ 543380 h 973161"/>
                      <a:gd name="connsiteX2" fmla="*/ 427132 w 455566"/>
                      <a:gd name="connsiteY2" fmla="*/ 330020 h 973161"/>
                      <a:gd name="connsiteX3" fmla="*/ 447452 w 455566"/>
                      <a:gd name="connsiteY3" fmla="*/ 136980 h 973161"/>
                      <a:gd name="connsiteX4" fmla="*/ 335692 w 455566"/>
                      <a:gd name="connsiteY4" fmla="*/ 9980 h 973161"/>
                      <a:gd name="connsiteX5" fmla="*/ 147732 w 455566"/>
                      <a:gd name="connsiteY5" fmla="*/ 30300 h 973161"/>
                      <a:gd name="connsiteX6" fmla="*/ 23272 w 455566"/>
                      <a:gd name="connsiteY6" fmla="*/ 205560 h 973161"/>
                      <a:gd name="connsiteX7" fmla="*/ 8032 w 455566"/>
                      <a:gd name="connsiteY7" fmla="*/ 444320 h 973161"/>
                      <a:gd name="connsiteX8" fmla="*/ 114712 w 455566"/>
                      <a:gd name="connsiteY8" fmla="*/ 718640 h 973161"/>
                      <a:gd name="connsiteX9" fmla="*/ 307752 w 455566"/>
                      <a:gd name="connsiteY9" fmla="*/ 970100 h 973161"/>
                      <a:gd name="connsiteX0" fmla="*/ 307752 w 455566"/>
                      <a:gd name="connsiteY0" fmla="*/ 970100 h 973161"/>
                      <a:gd name="connsiteX1" fmla="*/ 269652 w 455566"/>
                      <a:gd name="connsiteY1" fmla="*/ 543380 h 973161"/>
                      <a:gd name="connsiteX2" fmla="*/ 427132 w 455566"/>
                      <a:gd name="connsiteY2" fmla="*/ 330020 h 973161"/>
                      <a:gd name="connsiteX3" fmla="*/ 447452 w 455566"/>
                      <a:gd name="connsiteY3" fmla="*/ 136980 h 973161"/>
                      <a:gd name="connsiteX4" fmla="*/ 335692 w 455566"/>
                      <a:gd name="connsiteY4" fmla="*/ 9980 h 973161"/>
                      <a:gd name="connsiteX5" fmla="*/ 147732 w 455566"/>
                      <a:gd name="connsiteY5" fmla="*/ 30300 h 973161"/>
                      <a:gd name="connsiteX6" fmla="*/ 23272 w 455566"/>
                      <a:gd name="connsiteY6" fmla="*/ 205560 h 973161"/>
                      <a:gd name="connsiteX7" fmla="*/ 8032 w 455566"/>
                      <a:gd name="connsiteY7" fmla="*/ 444320 h 973161"/>
                      <a:gd name="connsiteX8" fmla="*/ 114712 w 455566"/>
                      <a:gd name="connsiteY8" fmla="*/ 718640 h 973161"/>
                      <a:gd name="connsiteX9" fmla="*/ 307752 w 455566"/>
                      <a:gd name="connsiteY9" fmla="*/ 970100 h 973161"/>
                      <a:gd name="connsiteX0" fmla="*/ 322992 w 455566"/>
                      <a:gd name="connsiteY0" fmla="*/ 985340 h 988195"/>
                      <a:gd name="connsiteX1" fmla="*/ 269652 w 455566"/>
                      <a:gd name="connsiteY1" fmla="*/ 543380 h 988195"/>
                      <a:gd name="connsiteX2" fmla="*/ 427132 w 455566"/>
                      <a:gd name="connsiteY2" fmla="*/ 330020 h 988195"/>
                      <a:gd name="connsiteX3" fmla="*/ 447452 w 455566"/>
                      <a:gd name="connsiteY3" fmla="*/ 136980 h 988195"/>
                      <a:gd name="connsiteX4" fmla="*/ 335692 w 455566"/>
                      <a:gd name="connsiteY4" fmla="*/ 9980 h 988195"/>
                      <a:gd name="connsiteX5" fmla="*/ 147732 w 455566"/>
                      <a:gd name="connsiteY5" fmla="*/ 30300 h 988195"/>
                      <a:gd name="connsiteX6" fmla="*/ 23272 w 455566"/>
                      <a:gd name="connsiteY6" fmla="*/ 205560 h 988195"/>
                      <a:gd name="connsiteX7" fmla="*/ 8032 w 455566"/>
                      <a:gd name="connsiteY7" fmla="*/ 444320 h 988195"/>
                      <a:gd name="connsiteX8" fmla="*/ 114712 w 455566"/>
                      <a:gd name="connsiteY8" fmla="*/ 718640 h 988195"/>
                      <a:gd name="connsiteX9" fmla="*/ 322992 w 455566"/>
                      <a:gd name="connsiteY9" fmla="*/ 985340 h 988195"/>
                      <a:gd name="connsiteX0" fmla="*/ 322992 w 455566"/>
                      <a:gd name="connsiteY0" fmla="*/ 985340 h 988195"/>
                      <a:gd name="connsiteX1" fmla="*/ 269652 w 455566"/>
                      <a:gd name="connsiteY1" fmla="*/ 543380 h 988195"/>
                      <a:gd name="connsiteX2" fmla="*/ 427132 w 455566"/>
                      <a:gd name="connsiteY2" fmla="*/ 330020 h 988195"/>
                      <a:gd name="connsiteX3" fmla="*/ 447452 w 455566"/>
                      <a:gd name="connsiteY3" fmla="*/ 136980 h 988195"/>
                      <a:gd name="connsiteX4" fmla="*/ 335692 w 455566"/>
                      <a:gd name="connsiteY4" fmla="*/ 9980 h 988195"/>
                      <a:gd name="connsiteX5" fmla="*/ 147732 w 455566"/>
                      <a:gd name="connsiteY5" fmla="*/ 30300 h 988195"/>
                      <a:gd name="connsiteX6" fmla="*/ 23272 w 455566"/>
                      <a:gd name="connsiteY6" fmla="*/ 205560 h 988195"/>
                      <a:gd name="connsiteX7" fmla="*/ 8032 w 455566"/>
                      <a:gd name="connsiteY7" fmla="*/ 444320 h 988195"/>
                      <a:gd name="connsiteX8" fmla="*/ 114712 w 455566"/>
                      <a:gd name="connsiteY8" fmla="*/ 718640 h 988195"/>
                      <a:gd name="connsiteX9" fmla="*/ 322992 w 455566"/>
                      <a:gd name="connsiteY9" fmla="*/ 985340 h 988195"/>
                      <a:gd name="connsiteX0" fmla="*/ 322992 w 455566"/>
                      <a:gd name="connsiteY0" fmla="*/ 985340 h 988195"/>
                      <a:gd name="connsiteX1" fmla="*/ 269652 w 455566"/>
                      <a:gd name="connsiteY1" fmla="*/ 561160 h 988195"/>
                      <a:gd name="connsiteX2" fmla="*/ 427132 w 455566"/>
                      <a:gd name="connsiteY2" fmla="*/ 330020 h 988195"/>
                      <a:gd name="connsiteX3" fmla="*/ 447452 w 455566"/>
                      <a:gd name="connsiteY3" fmla="*/ 136980 h 988195"/>
                      <a:gd name="connsiteX4" fmla="*/ 335692 w 455566"/>
                      <a:gd name="connsiteY4" fmla="*/ 9980 h 988195"/>
                      <a:gd name="connsiteX5" fmla="*/ 147732 w 455566"/>
                      <a:gd name="connsiteY5" fmla="*/ 30300 h 988195"/>
                      <a:gd name="connsiteX6" fmla="*/ 23272 w 455566"/>
                      <a:gd name="connsiteY6" fmla="*/ 205560 h 988195"/>
                      <a:gd name="connsiteX7" fmla="*/ 8032 w 455566"/>
                      <a:gd name="connsiteY7" fmla="*/ 444320 h 988195"/>
                      <a:gd name="connsiteX8" fmla="*/ 114712 w 455566"/>
                      <a:gd name="connsiteY8" fmla="*/ 718640 h 988195"/>
                      <a:gd name="connsiteX9" fmla="*/ 322992 w 455566"/>
                      <a:gd name="connsiteY9" fmla="*/ 985340 h 988195"/>
                      <a:gd name="connsiteX0" fmla="*/ 322992 w 460896"/>
                      <a:gd name="connsiteY0" fmla="*/ 985340 h 988195"/>
                      <a:gd name="connsiteX1" fmla="*/ 269652 w 460896"/>
                      <a:gd name="connsiteY1" fmla="*/ 561160 h 988195"/>
                      <a:gd name="connsiteX2" fmla="*/ 427132 w 460896"/>
                      <a:gd name="connsiteY2" fmla="*/ 330020 h 988195"/>
                      <a:gd name="connsiteX3" fmla="*/ 447452 w 460896"/>
                      <a:gd name="connsiteY3" fmla="*/ 136980 h 988195"/>
                      <a:gd name="connsiteX4" fmla="*/ 335692 w 460896"/>
                      <a:gd name="connsiteY4" fmla="*/ 9980 h 988195"/>
                      <a:gd name="connsiteX5" fmla="*/ 147732 w 460896"/>
                      <a:gd name="connsiteY5" fmla="*/ 30300 h 988195"/>
                      <a:gd name="connsiteX6" fmla="*/ 23272 w 460896"/>
                      <a:gd name="connsiteY6" fmla="*/ 205560 h 988195"/>
                      <a:gd name="connsiteX7" fmla="*/ 8032 w 460896"/>
                      <a:gd name="connsiteY7" fmla="*/ 444320 h 988195"/>
                      <a:gd name="connsiteX8" fmla="*/ 114712 w 460896"/>
                      <a:gd name="connsiteY8" fmla="*/ 718640 h 988195"/>
                      <a:gd name="connsiteX9" fmla="*/ 322992 w 460896"/>
                      <a:gd name="connsiteY9" fmla="*/ 985340 h 988195"/>
                      <a:gd name="connsiteX0" fmla="*/ 322992 w 460896"/>
                      <a:gd name="connsiteY0" fmla="*/ 985340 h 985340"/>
                      <a:gd name="connsiteX1" fmla="*/ 269652 w 460896"/>
                      <a:gd name="connsiteY1" fmla="*/ 561160 h 985340"/>
                      <a:gd name="connsiteX2" fmla="*/ 427132 w 460896"/>
                      <a:gd name="connsiteY2" fmla="*/ 330020 h 985340"/>
                      <a:gd name="connsiteX3" fmla="*/ 447452 w 460896"/>
                      <a:gd name="connsiteY3" fmla="*/ 136980 h 985340"/>
                      <a:gd name="connsiteX4" fmla="*/ 335692 w 460896"/>
                      <a:gd name="connsiteY4" fmla="*/ 9980 h 985340"/>
                      <a:gd name="connsiteX5" fmla="*/ 147732 w 460896"/>
                      <a:gd name="connsiteY5" fmla="*/ 30300 h 985340"/>
                      <a:gd name="connsiteX6" fmla="*/ 23272 w 460896"/>
                      <a:gd name="connsiteY6" fmla="*/ 205560 h 985340"/>
                      <a:gd name="connsiteX7" fmla="*/ 8032 w 460896"/>
                      <a:gd name="connsiteY7" fmla="*/ 444320 h 985340"/>
                      <a:gd name="connsiteX8" fmla="*/ 114712 w 460896"/>
                      <a:gd name="connsiteY8" fmla="*/ 718640 h 985340"/>
                      <a:gd name="connsiteX9" fmla="*/ 322992 w 460896"/>
                      <a:gd name="connsiteY9" fmla="*/ 985340 h 985340"/>
                      <a:gd name="connsiteX0" fmla="*/ 322992 w 461235"/>
                      <a:gd name="connsiteY0" fmla="*/ 980077 h 980077"/>
                      <a:gd name="connsiteX1" fmla="*/ 269652 w 461235"/>
                      <a:gd name="connsiteY1" fmla="*/ 555897 h 980077"/>
                      <a:gd name="connsiteX2" fmla="*/ 427132 w 461235"/>
                      <a:gd name="connsiteY2" fmla="*/ 324757 h 980077"/>
                      <a:gd name="connsiteX3" fmla="*/ 447452 w 461235"/>
                      <a:gd name="connsiteY3" fmla="*/ 131717 h 980077"/>
                      <a:gd name="connsiteX4" fmla="*/ 330612 w 461235"/>
                      <a:gd name="connsiteY4" fmla="*/ 12337 h 980077"/>
                      <a:gd name="connsiteX5" fmla="*/ 147732 w 461235"/>
                      <a:gd name="connsiteY5" fmla="*/ 25037 h 980077"/>
                      <a:gd name="connsiteX6" fmla="*/ 23272 w 461235"/>
                      <a:gd name="connsiteY6" fmla="*/ 200297 h 980077"/>
                      <a:gd name="connsiteX7" fmla="*/ 8032 w 461235"/>
                      <a:gd name="connsiteY7" fmla="*/ 439057 h 980077"/>
                      <a:gd name="connsiteX8" fmla="*/ 114712 w 461235"/>
                      <a:gd name="connsiteY8" fmla="*/ 713377 h 980077"/>
                      <a:gd name="connsiteX9" fmla="*/ 322992 w 461235"/>
                      <a:gd name="connsiteY9" fmla="*/ 980077 h 980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1235" h="980077">
                        <a:moveTo>
                          <a:pt x="322992" y="980077"/>
                        </a:moveTo>
                        <a:cubicBezTo>
                          <a:pt x="229435" y="770527"/>
                          <a:pt x="252295" y="665117"/>
                          <a:pt x="269652" y="555897"/>
                        </a:cubicBezTo>
                        <a:cubicBezTo>
                          <a:pt x="287009" y="446677"/>
                          <a:pt x="379719" y="385294"/>
                          <a:pt x="427132" y="324757"/>
                        </a:cubicBezTo>
                        <a:cubicBezTo>
                          <a:pt x="474545" y="264220"/>
                          <a:pt x="463539" y="183787"/>
                          <a:pt x="447452" y="131717"/>
                        </a:cubicBezTo>
                        <a:cubicBezTo>
                          <a:pt x="431365" y="79647"/>
                          <a:pt x="380565" y="30117"/>
                          <a:pt x="330612" y="12337"/>
                        </a:cubicBezTo>
                        <a:cubicBezTo>
                          <a:pt x="280659" y="-5443"/>
                          <a:pt x="198955" y="-6290"/>
                          <a:pt x="147732" y="25037"/>
                        </a:cubicBezTo>
                        <a:cubicBezTo>
                          <a:pt x="96509" y="56364"/>
                          <a:pt x="46555" y="131294"/>
                          <a:pt x="23272" y="200297"/>
                        </a:cubicBezTo>
                        <a:cubicBezTo>
                          <a:pt x="-11" y="269300"/>
                          <a:pt x="-7208" y="353544"/>
                          <a:pt x="8032" y="439057"/>
                        </a:cubicBezTo>
                        <a:cubicBezTo>
                          <a:pt x="23272" y="524570"/>
                          <a:pt x="63912" y="619820"/>
                          <a:pt x="114712" y="713377"/>
                        </a:cubicBezTo>
                        <a:cubicBezTo>
                          <a:pt x="165512" y="806934"/>
                          <a:pt x="279389" y="958487"/>
                          <a:pt x="322992" y="9800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8F13B4CF-E85D-23B3-F023-3E5232D944F3}"/>
                      </a:ext>
                    </a:extLst>
                  </p:cNvPr>
                  <p:cNvSpPr/>
                  <p:nvPr/>
                </p:nvSpPr>
                <p:spPr>
                  <a:xfrm>
                    <a:off x="6840125" y="694248"/>
                    <a:ext cx="591485" cy="515852"/>
                  </a:xfrm>
                  <a:custGeom>
                    <a:avLst/>
                    <a:gdLst>
                      <a:gd name="connsiteX0" fmla="*/ 212 w 581055"/>
                      <a:gd name="connsiteY0" fmla="*/ 438632 h 440876"/>
                      <a:gd name="connsiteX1" fmla="*/ 53552 w 581055"/>
                      <a:gd name="connsiteY1" fmla="*/ 270992 h 440876"/>
                      <a:gd name="connsiteX2" fmla="*/ 213572 w 581055"/>
                      <a:gd name="connsiteY2" fmla="*/ 88112 h 440876"/>
                      <a:gd name="connsiteX3" fmla="*/ 338032 w 581055"/>
                      <a:gd name="connsiteY3" fmla="*/ 9372 h 440876"/>
                      <a:gd name="connsiteX4" fmla="*/ 482812 w 581055"/>
                      <a:gd name="connsiteY4" fmla="*/ 9372 h 440876"/>
                      <a:gd name="connsiteX5" fmla="*/ 574252 w 581055"/>
                      <a:gd name="connsiteY5" fmla="*/ 80492 h 440876"/>
                      <a:gd name="connsiteX6" fmla="*/ 559012 w 581055"/>
                      <a:gd name="connsiteY6" fmla="*/ 182092 h 440876"/>
                      <a:gd name="connsiteX7" fmla="*/ 437092 w 581055"/>
                      <a:gd name="connsiteY7" fmla="*/ 215112 h 440876"/>
                      <a:gd name="connsiteX8" fmla="*/ 312632 w 581055"/>
                      <a:gd name="connsiteY8" fmla="*/ 215112 h 440876"/>
                      <a:gd name="connsiteX9" fmla="*/ 172932 w 581055"/>
                      <a:gd name="connsiteY9" fmla="*/ 273532 h 440876"/>
                      <a:gd name="connsiteX10" fmla="*/ 68792 w 581055"/>
                      <a:gd name="connsiteY10" fmla="*/ 359892 h 440876"/>
                      <a:gd name="connsiteX11" fmla="*/ 212 w 581055"/>
                      <a:gd name="connsiteY11" fmla="*/ 438632 h 440876"/>
                      <a:gd name="connsiteX0" fmla="*/ 212 w 581055"/>
                      <a:gd name="connsiteY0" fmla="*/ 438632 h 440840"/>
                      <a:gd name="connsiteX1" fmla="*/ 53552 w 581055"/>
                      <a:gd name="connsiteY1" fmla="*/ 270992 h 440840"/>
                      <a:gd name="connsiteX2" fmla="*/ 213572 w 581055"/>
                      <a:gd name="connsiteY2" fmla="*/ 88112 h 440840"/>
                      <a:gd name="connsiteX3" fmla="*/ 338032 w 581055"/>
                      <a:gd name="connsiteY3" fmla="*/ 9372 h 440840"/>
                      <a:gd name="connsiteX4" fmla="*/ 482812 w 581055"/>
                      <a:gd name="connsiteY4" fmla="*/ 9372 h 440840"/>
                      <a:gd name="connsiteX5" fmla="*/ 574252 w 581055"/>
                      <a:gd name="connsiteY5" fmla="*/ 80492 h 440840"/>
                      <a:gd name="connsiteX6" fmla="*/ 559012 w 581055"/>
                      <a:gd name="connsiteY6" fmla="*/ 182092 h 440840"/>
                      <a:gd name="connsiteX7" fmla="*/ 437092 w 581055"/>
                      <a:gd name="connsiteY7" fmla="*/ 215112 h 440840"/>
                      <a:gd name="connsiteX8" fmla="*/ 312632 w 581055"/>
                      <a:gd name="connsiteY8" fmla="*/ 215112 h 440840"/>
                      <a:gd name="connsiteX9" fmla="*/ 203412 w 581055"/>
                      <a:gd name="connsiteY9" fmla="*/ 258292 h 440840"/>
                      <a:gd name="connsiteX10" fmla="*/ 68792 w 581055"/>
                      <a:gd name="connsiteY10" fmla="*/ 359892 h 440840"/>
                      <a:gd name="connsiteX11" fmla="*/ 212 w 581055"/>
                      <a:gd name="connsiteY11" fmla="*/ 438632 h 440840"/>
                      <a:gd name="connsiteX0" fmla="*/ 212 w 581055"/>
                      <a:gd name="connsiteY0" fmla="*/ 438632 h 440840"/>
                      <a:gd name="connsiteX1" fmla="*/ 53552 w 581055"/>
                      <a:gd name="connsiteY1" fmla="*/ 270992 h 440840"/>
                      <a:gd name="connsiteX2" fmla="*/ 213572 w 581055"/>
                      <a:gd name="connsiteY2" fmla="*/ 88112 h 440840"/>
                      <a:gd name="connsiteX3" fmla="*/ 338032 w 581055"/>
                      <a:gd name="connsiteY3" fmla="*/ 9372 h 440840"/>
                      <a:gd name="connsiteX4" fmla="*/ 482812 w 581055"/>
                      <a:gd name="connsiteY4" fmla="*/ 9372 h 440840"/>
                      <a:gd name="connsiteX5" fmla="*/ 574252 w 581055"/>
                      <a:gd name="connsiteY5" fmla="*/ 80492 h 440840"/>
                      <a:gd name="connsiteX6" fmla="*/ 559012 w 581055"/>
                      <a:gd name="connsiteY6" fmla="*/ 182092 h 440840"/>
                      <a:gd name="connsiteX7" fmla="*/ 437092 w 581055"/>
                      <a:gd name="connsiteY7" fmla="*/ 215112 h 440840"/>
                      <a:gd name="connsiteX8" fmla="*/ 332952 w 581055"/>
                      <a:gd name="connsiteY8" fmla="*/ 215112 h 440840"/>
                      <a:gd name="connsiteX9" fmla="*/ 203412 w 581055"/>
                      <a:gd name="connsiteY9" fmla="*/ 258292 h 440840"/>
                      <a:gd name="connsiteX10" fmla="*/ 68792 w 581055"/>
                      <a:gd name="connsiteY10" fmla="*/ 359892 h 440840"/>
                      <a:gd name="connsiteX11" fmla="*/ 212 w 581055"/>
                      <a:gd name="connsiteY11" fmla="*/ 438632 h 440840"/>
                      <a:gd name="connsiteX0" fmla="*/ 212 w 581055"/>
                      <a:gd name="connsiteY0" fmla="*/ 437681 h 439889"/>
                      <a:gd name="connsiteX1" fmla="*/ 53552 w 581055"/>
                      <a:gd name="connsiteY1" fmla="*/ 270041 h 439889"/>
                      <a:gd name="connsiteX2" fmla="*/ 213572 w 581055"/>
                      <a:gd name="connsiteY2" fmla="*/ 71921 h 439889"/>
                      <a:gd name="connsiteX3" fmla="*/ 338032 w 581055"/>
                      <a:gd name="connsiteY3" fmla="*/ 8421 h 439889"/>
                      <a:gd name="connsiteX4" fmla="*/ 482812 w 581055"/>
                      <a:gd name="connsiteY4" fmla="*/ 8421 h 439889"/>
                      <a:gd name="connsiteX5" fmla="*/ 574252 w 581055"/>
                      <a:gd name="connsiteY5" fmla="*/ 79541 h 439889"/>
                      <a:gd name="connsiteX6" fmla="*/ 559012 w 581055"/>
                      <a:gd name="connsiteY6" fmla="*/ 181141 h 439889"/>
                      <a:gd name="connsiteX7" fmla="*/ 437092 w 581055"/>
                      <a:gd name="connsiteY7" fmla="*/ 214161 h 439889"/>
                      <a:gd name="connsiteX8" fmla="*/ 332952 w 581055"/>
                      <a:gd name="connsiteY8" fmla="*/ 214161 h 439889"/>
                      <a:gd name="connsiteX9" fmla="*/ 203412 w 581055"/>
                      <a:gd name="connsiteY9" fmla="*/ 257341 h 439889"/>
                      <a:gd name="connsiteX10" fmla="*/ 68792 w 581055"/>
                      <a:gd name="connsiteY10" fmla="*/ 358941 h 439889"/>
                      <a:gd name="connsiteX11" fmla="*/ 212 w 581055"/>
                      <a:gd name="connsiteY11" fmla="*/ 437681 h 439889"/>
                      <a:gd name="connsiteX0" fmla="*/ 212 w 581055"/>
                      <a:gd name="connsiteY0" fmla="*/ 459968 h 462176"/>
                      <a:gd name="connsiteX1" fmla="*/ 53552 w 581055"/>
                      <a:gd name="connsiteY1" fmla="*/ 292328 h 462176"/>
                      <a:gd name="connsiteX2" fmla="*/ 213572 w 581055"/>
                      <a:gd name="connsiteY2" fmla="*/ 94208 h 462176"/>
                      <a:gd name="connsiteX3" fmla="*/ 345652 w 581055"/>
                      <a:gd name="connsiteY3" fmla="*/ 2768 h 462176"/>
                      <a:gd name="connsiteX4" fmla="*/ 482812 w 581055"/>
                      <a:gd name="connsiteY4" fmla="*/ 30708 h 462176"/>
                      <a:gd name="connsiteX5" fmla="*/ 574252 w 581055"/>
                      <a:gd name="connsiteY5" fmla="*/ 101828 h 462176"/>
                      <a:gd name="connsiteX6" fmla="*/ 559012 w 581055"/>
                      <a:gd name="connsiteY6" fmla="*/ 203428 h 462176"/>
                      <a:gd name="connsiteX7" fmla="*/ 437092 w 581055"/>
                      <a:gd name="connsiteY7" fmla="*/ 236448 h 462176"/>
                      <a:gd name="connsiteX8" fmla="*/ 332952 w 581055"/>
                      <a:gd name="connsiteY8" fmla="*/ 236448 h 462176"/>
                      <a:gd name="connsiteX9" fmla="*/ 203412 w 581055"/>
                      <a:gd name="connsiteY9" fmla="*/ 279628 h 462176"/>
                      <a:gd name="connsiteX10" fmla="*/ 68792 w 581055"/>
                      <a:gd name="connsiteY10" fmla="*/ 381228 h 462176"/>
                      <a:gd name="connsiteX11" fmla="*/ 212 w 581055"/>
                      <a:gd name="connsiteY11" fmla="*/ 459968 h 462176"/>
                      <a:gd name="connsiteX0" fmla="*/ 212 w 579744"/>
                      <a:gd name="connsiteY0" fmla="*/ 467711 h 469919"/>
                      <a:gd name="connsiteX1" fmla="*/ 53552 w 579744"/>
                      <a:gd name="connsiteY1" fmla="*/ 300071 h 469919"/>
                      <a:gd name="connsiteX2" fmla="*/ 213572 w 579744"/>
                      <a:gd name="connsiteY2" fmla="*/ 101951 h 469919"/>
                      <a:gd name="connsiteX3" fmla="*/ 345652 w 579744"/>
                      <a:gd name="connsiteY3" fmla="*/ 10511 h 469919"/>
                      <a:gd name="connsiteX4" fmla="*/ 500592 w 579744"/>
                      <a:gd name="connsiteY4" fmla="*/ 13051 h 469919"/>
                      <a:gd name="connsiteX5" fmla="*/ 574252 w 579744"/>
                      <a:gd name="connsiteY5" fmla="*/ 109571 h 469919"/>
                      <a:gd name="connsiteX6" fmla="*/ 559012 w 579744"/>
                      <a:gd name="connsiteY6" fmla="*/ 211171 h 469919"/>
                      <a:gd name="connsiteX7" fmla="*/ 437092 w 579744"/>
                      <a:gd name="connsiteY7" fmla="*/ 244191 h 469919"/>
                      <a:gd name="connsiteX8" fmla="*/ 332952 w 579744"/>
                      <a:gd name="connsiteY8" fmla="*/ 244191 h 469919"/>
                      <a:gd name="connsiteX9" fmla="*/ 203412 w 579744"/>
                      <a:gd name="connsiteY9" fmla="*/ 287371 h 469919"/>
                      <a:gd name="connsiteX10" fmla="*/ 68792 w 579744"/>
                      <a:gd name="connsiteY10" fmla="*/ 388971 h 469919"/>
                      <a:gd name="connsiteX11" fmla="*/ 212 w 579744"/>
                      <a:gd name="connsiteY11" fmla="*/ 467711 h 469919"/>
                      <a:gd name="connsiteX0" fmla="*/ 212 w 592507"/>
                      <a:gd name="connsiteY0" fmla="*/ 466560 h 468768"/>
                      <a:gd name="connsiteX1" fmla="*/ 53552 w 592507"/>
                      <a:gd name="connsiteY1" fmla="*/ 298920 h 468768"/>
                      <a:gd name="connsiteX2" fmla="*/ 213572 w 592507"/>
                      <a:gd name="connsiteY2" fmla="*/ 100800 h 468768"/>
                      <a:gd name="connsiteX3" fmla="*/ 345652 w 592507"/>
                      <a:gd name="connsiteY3" fmla="*/ 9360 h 468768"/>
                      <a:gd name="connsiteX4" fmla="*/ 500592 w 592507"/>
                      <a:gd name="connsiteY4" fmla="*/ 11900 h 468768"/>
                      <a:gd name="connsiteX5" fmla="*/ 589492 w 592507"/>
                      <a:gd name="connsiteY5" fmla="*/ 88100 h 468768"/>
                      <a:gd name="connsiteX6" fmla="*/ 559012 w 592507"/>
                      <a:gd name="connsiteY6" fmla="*/ 210020 h 468768"/>
                      <a:gd name="connsiteX7" fmla="*/ 437092 w 592507"/>
                      <a:gd name="connsiteY7" fmla="*/ 243040 h 468768"/>
                      <a:gd name="connsiteX8" fmla="*/ 332952 w 592507"/>
                      <a:gd name="connsiteY8" fmla="*/ 243040 h 468768"/>
                      <a:gd name="connsiteX9" fmla="*/ 203412 w 592507"/>
                      <a:gd name="connsiteY9" fmla="*/ 286220 h 468768"/>
                      <a:gd name="connsiteX10" fmla="*/ 68792 w 592507"/>
                      <a:gd name="connsiteY10" fmla="*/ 387820 h 468768"/>
                      <a:gd name="connsiteX11" fmla="*/ 212 w 592507"/>
                      <a:gd name="connsiteY11" fmla="*/ 466560 h 468768"/>
                      <a:gd name="connsiteX0" fmla="*/ 212 w 592645"/>
                      <a:gd name="connsiteY0" fmla="*/ 466560 h 468768"/>
                      <a:gd name="connsiteX1" fmla="*/ 53552 w 592645"/>
                      <a:gd name="connsiteY1" fmla="*/ 298920 h 468768"/>
                      <a:gd name="connsiteX2" fmla="*/ 213572 w 592645"/>
                      <a:gd name="connsiteY2" fmla="*/ 100800 h 468768"/>
                      <a:gd name="connsiteX3" fmla="*/ 345652 w 592645"/>
                      <a:gd name="connsiteY3" fmla="*/ 9360 h 468768"/>
                      <a:gd name="connsiteX4" fmla="*/ 500592 w 592645"/>
                      <a:gd name="connsiteY4" fmla="*/ 11900 h 468768"/>
                      <a:gd name="connsiteX5" fmla="*/ 589492 w 592645"/>
                      <a:gd name="connsiteY5" fmla="*/ 88100 h 468768"/>
                      <a:gd name="connsiteX6" fmla="*/ 559012 w 592645"/>
                      <a:gd name="connsiteY6" fmla="*/ 210020 h 468768"/>
                      <a:gd name="connsiteX7" fmla="*/ 429472 w 592645"/>
                      <a:gd name="connsiteY7" fmla="*/ 250660 h 468768"/>
                      <a:gd name="connsiteX8" fmla="*/ 332952 w 592645"/>
                      <a:gd name="connsiteY8" fmla="*/ 243040 h 468768"/>
                      <a:gd name="connsiteX9" fmla="*/ 203412 w 592645"/>
                      <a:gd name="connsiteY9" fmla="*/ 286220 h 468768"/>
                      <a:gd name="connsiteX10" fmla="*/ 68792 w 592645"/>
                      <a:gd name="connsiteY10" fmla="*/ 387820 h 468768"/>
                      <a:gd name="connsiteX11" fmla="*/ 212 w 592645"/>
                      <a:gd name="connsiteY11" fmla="*/ 466560 h 468768"/>
                      <a:gd name="connsiteX0" fmla="*/ 212 w 592645"/>
                      <a:gd name="connsiteY0" fmla="*/ 466560 h 468768"/>
                      <a:gd name="connsiteX1" fmla="*/ 53552 w 592645"/>
                      <a:gd name="connsiteY1" fmla="*/ 298920 h 468768"/>
                      <a:gd name="connsiteX2" fmla="*/ 213572 w 592645"/>
                      <a:gd name="connsiteY2" fmla="*/ 100800 h 468768"/>
                      <a:gd name="connsiteX3" fmla="*/ 345652 w 592645"/>
                      <a:gd name="connsiteY3" fmla="*/ 9360 h 468768"/>
                      <a:gd name="connsiteX4" fmla="*/ 500592 w 592645"/>
                      <a:gd name="connsiteY4" fmla="*/ 11900 h 468768"/>
                      <a:gd name="connsiteX5" fmla="*/ 589492 w 592645"/>
                      <a:gd name="connsiteY5" fmla="*/ 88100 h 468768"/>
                      <a:gd name="connsiteX6" fmla="*/ 559012 w 592645"/>
                      <a:gd name="connsiteY6" fmla="*/ 210020 h 468768"/>
                      <a:gd name="connsiteX7" fmla="*/ 429472 w 592645"/>
                      <a:gd name="connsiteY7" fmla="*/ 250660 h 468768"/>
                      <a:gd name="connsiteX8" fmla="*/ 322792 w 592645"/>
                      <a:gd name="connsiteY8" fmla="*/ 227800 h 468768"/>
                      <a:gd name="connsiteX9" fmla="*/ 203412 w 592645"/>
                      <a:gd name="connsiteY9" fmla="*/ 286220 h 468768"/>
                      <a:gd name="connsiteX10" fmla="*/ 68792 w 592645"/>
                      <a:gd name="connsiteY10" fmla="*/ 387820 h 468768"/>
                      <a:gd name="connsiteX11" fmla="*/ 212 w 592645"/>
                      <a:gd name="connsiteY11" fmla="*/ 466560 h 468768"/>
                      <a:gd name="connsiteX0" fmla="*/ 212 w 592645"/>
                      <a:gd name="connsiteY0" fmla="*/ 466560 h 468768"/>
                      <a:gd name="connsiteX1" fmla="*/ 53552 w 592645"/>
                      <a:gd name="connsiteY1" fmla="*/ 298920 h 468768"/>
                      <a:gd name="connsiteX2" fmla="*/ 213572 w 592645"/>
                      <a:gd name="connsiteY2" fmla="*/ 100800 h 468768"/>
                      <a:gd name="connsiteX3" fmla="*/ 345652 w 592645"/>
                      <a:gd name="connsiteY3" fmla="*/ 9360 h 468768"/>
                      <a:gd name="connsiteX4" fmla="*/ 500592 w 592645"/>
                      <a:gd name="connsiteY4" fmla="*/ 11900 h 468768"/>
                      <a:gd name="connsiteX5" fmla="*/ 589492 w 592645"/>
                      <a:gd name="connsiteY5" fmla="*/ 88100 h 468768"/>
                      <a:gd name="connsiteX6" fmla="*/ 559012 w 592645"/>
                      <a:gd name="connsiteY6" fmla="*/ 210020 h 468768"/>
                      <a:gd name="connsiteX7" fmla="*/ 429472 w 592645"/>
                      <a:gd name="connsiteY7" fmla="*/ 250660 h 468768"/>
                      <a:gd name="connsiteX8" fmla="*/ 299932 w 592645"/>
                      <a:gd name="connsiteY8" fmla="*/ 237960 h 468768"/>
                      <a:gd name="connsiteX9" fmla="*/ 203412 w 592645"/>
                      <a:gd name="connsiteY9" fmla="*/ 286220 h 468768"/>
                      <a:gd name="connsiteX10" fmla="*/ 68792 w 592645"/>
                      <a:gd name="connsiteY10" fmla="*/ 387820 h 468768"/>
                      <a:gd name="connsiteX11" fmla="*/ 212 w 592645"/>
                      <a:gd name="connsiteY11" fmla="*/ 466560 h 468768"/>
                      <a:gd name="connsiteX0" fmla="*/ 212 w 592645"/>
                      <a:gd name="connsiteY0" fmla="*/ 466560 h 468780"/>
                      <a:gd name="connsiteX1" fmla="*/ 53552 w 592645"/>
                      <a:gd name="connsiteY1" fmla="*/ 298920 h 468780"/>
                      <a:gd name="connsiteX2" fmla="*/ 213572 w 592645"/>
                      <a:gd name="connsiteY2" fmla="*/ 100800 h 468780"/>
                      <a:gd name="connsiteX3" fmla="*/ 345652 w 592645"/>
                      <a:gd name="connsiteY3" fmla="*/ 9360 h 468780"/>
                      <a:gd name="connsiteX4" fmla="*/ 500592 w 592645"/>
                      <a:gd name="connsiteY4" fmla="*/ 11900 h 468780"/>
                      <a:gd name="connsiteX5" fmla="*/ 589492 w 592645"/>
                      <a:gd name="connsiteY5" fmla="*/ 88100 h 468780"/>
                      <a:gd name="connsiteX6" fmla="*/ 559012 w 592645"/>
                      <a:gd name="connsiteY6" fmla="*/ 210020 h 468780"/>
                      <a:gd name="connsiteX7" fmla="*/ 429472 w 592645"/>
                      <a:gd name="connsiteY7" fmla="*/ 250660 h 468780"/>
                      <a:gd name="connsiteX8" fmla="*/ 299932 w 592645"/>
                      <a:gd name="connsiteY8" fmla="*/ 237960 h 468780"/>
                      <a:gd name="connsiteX9" fmla="*/ 195792 w 592645"/>
                      <a:gd name="connsiteY9" fmla="*/ 283680 h 468780"/>
                      <a:gd name="connsiteX10" fmla="*/ 68792 w 592645"/>
                      <a:gd name="connsiteY10" fmla="*/ 387820 h 468780"/>
                      <a:gd name="connsiteX11" fmla="*/ 212 w 592645"/>
                      <a:gd name="connsiteY11" fmla="*/ 466560 h 468780"/>
                      <a:gd name="connsiteX0" fmla="*/ 212 w 592645"/>
                      <a:gd name="connsiteY0" fmla="*/ 466560 h 468816"/>
                      <a:gd name="connsiteX1" fmla="*/ 53552 w 592645"/>
                      <a:gd name="connsiteY1" fmla="*/ 298920 h 468816"/>
                      <a:gd name="connsiteX2" fmla="*/ 213572 w 592645"/>
                      <a:gd name="connsiteY2" fmla="*/ 100800 h 468816"/>
                      <a:gd name="connsiteX3" fmla="*/ 345652 w 592645"/>
                      <a:gd name="connsiteY3" fmla="*/ 9360 h 468816"/>
                      <a:gd name="connsiteX4" fmla="*/ 500592 w 592645"/>
                      <a:gd name="connsiteY4" fmla="*/ 11900 h 468816"/>
                      <a:gd name="connsiteX5" fmla="*/ 589492 w 592645"/>
                      <a:gd name="connsiteY5" fmla="*/ 88100 h 468816"/>
                      <a:gd name="connsiteX6" fmla="*/ 559012 w 592645"/>
                      <a:gd name="connsiteY6" fmla="*/ 210020 h 468816"/>
                      <a:gd name="connsiteX7" fmla="*/ 429472 w 592645"/>
                      <a:gd name="connsiteY7" fmla="*/ 250660 h 468816"/>
                      <a:gd name="connsiteX8" fmla="*/ 299932 w 592645"/>
                      <a:gd name="connsiteY8" fmla="*/ 237960 h 468816"/>
                      <a:gd name="connsiteX9" fmla="*/ 183092 w 592645"/>
                      <a:gd name="connsiteY9" fmla="*/ 276060 h 468816"/>
                      <a:gd name="connsiteX10" fmla="*/ 68792 w 592645"/>
                      <a:gd name="connsiteY10" fmla="*/ 387820 h 468816"/>
                      <a:gd name="connsiteX11" fmla="*/ 212 w 592645"/>
                      <a:gd name="connsiteY11" fmla="*/ 466560 h 468816"/>
                      <a:gd name="connsiteX0" fmla="*/ 102 w 592535"/>
                      <a:gd name="connsiteY0" fmla="*/ 466560 h 467485"/>
                      <a:gd name="connsiteX1" fmla="*/ 53442 w 592535"/>
                      <a:gd name="connsiteY1" fmla="*/ 298920 h 467485"/>
                      <a:gd name="connsiteX2" fmla="*/ 213462 w 592535"/>
                      <a:gd name="connsiteY2" fmla="*/ 100800 h 467485"/>
                      <a:gd name="connsiteX3" fmla="*/ 345542 w 592535"/>
                      <a:gd name="connsiteY3" fmla="*/ 9360 h 467485"/>
                      <a:gd name="connsiteX4" fmla="*/ 500482 w 592535"/>
                      <a:gd name="connsiteY4" fmla="*/ 11900 h 467485"/>
                      <a:gd name="connsiteX5" fmla="*/ 589382 w 592535"/>
                      <a:gd name="connsiteY5" fmla="*/ 88100 h 467485"/>
                      <a:gd name="connsiteX6" fmla="*/ 558902 w 592535"/>
                      <a:gd name="connsiteY6" fmla="*/ 210020 h 467485"/>
                      <a:gd name="connsiteX7" fmla="*/ 429362 w 592535"/>
                      <a:gd name="connsiteY7" fmla="*/ 250660 h 467485"/>
                      <a:gd name="connsiteX8" fmla="*/ 299822 w 592535"/>
                      <a:gd name="connsiteY8" fmla="*/ 237960 h 467485"/>
                      <a:gd name="connsiteX9" fmla="*/ 182982 w 592535"/>
                      <a:gd name="connsiteY9" fmla="*/ 276060 h 467485"/>
                      <a:gd name="connsiteX10" fmla="*/ 63602 w 592535"/>
                      <a:gd name="connsiteY10" fmla="*/ 362420 h 467485"/>
                      <a:gd name="connsiteX11" fmla="*/ 102 w 592535"/>
                      <a:gd name="connsiteY11" fmla="*/ 466560 h 467485"/>
                      <a:gd name="connsiteX0" fmla="*/ 102 w 592535"/>
                      <a:gd name="connsiteY0" fmla="*/ 499580 h 500290"/>
                      <a:gd name="connsiteX1" fmla="*/ 53442 w 592535"/>
                      <a:gd name="connsiteY1" fmla="*/ 298920 h 500290"/>
                      <a:gd name="connsiteX2" fmla="*/ 213462 w 592535"/>
                      <a:gd name="connsiteY2" fmla="*/ 100800 h 500290"/>
                      <a:gd name="connsiteX3" fmla="*/ 345542 w 592535"/>
                      <a:gd name="connsiteY3" fmla="*/ 9360 h 500290"/>
                      <a:gd name="connsiteX4" fmla="*/ 500482 w 592535"/>
                      <a:gd name="connsiteY4" fmla="*/ 11900 h 500290"/>
                      <a:gd name="connsiteX5" fmla="*/ 589382 w 592535"/>
                      <a:gd name="connsiteY5" fmla="*/ 88100 h 500290"/>
                      <a:gd name="connsiteX6" fmla="*/ 558902 w 592535"/>
                      <a:gd name="connsiteY6" fmla="*/ 210020 h 500290"/>
                      <a:gd name="connsiteX7" fmla="*/ 429362 w 592535"/>
                      <a:gd name="connsiteY7" fmla="*/ 250660 h 500290"/>
                      <a:gd name="connsiteX8" fmla="*/ 299822 w 592535"/>
                      <a:gd name="connsiteY8" fmla="*/ 237960 h 500290"/>
                      <a:gd name="connsiteX9" fmla="*/ 182982 w 592535"/>
                      <a:gd name="connsiteY9" fmla="*/ 276060 h 500290"/>
                      <a:gd name="connsiteX10" fmla="*/ 63602 w 592535"/>
                      <a:gd name="connsiteY10" fmla="*/ 362420 h 500290"/>
                      <a:gd name="connsiteX11" fmla="*/ 102 w 592535"/>
                      <a:gd name="connsiteY11" fmla="*/ 499580 h 500290"/>
                      <a:gd name="connsiteX0" fmla="*/ 102 w 592535"/>
                      <a:gd name="connsiteY0" fmla="*/ 499580 h 500290"/>
                      <a:gd name="connsiteX1" fmla="*/ 53442 w 592535"/>
                      <a:gd name="connsiteY1" fmla="*/ 298920 h 500290"/>
                      <a:gd name="connsiteX2" fmla="*/ 213462 w 592535"/>
                      <a:gd name="connsiteY2" fmla="*/ 100800 h 500290"/>
                      <a:gd name="connsiteX3" fmla="*/ 345542 w 592535"/>
                      <a:gd name="connsiteY3" fmla="*/ 9360 h 500290"/>
                      <a:gd name="connsiteX4" fmla="*/ 500482 w 592535"/>
                      <a:gd name="connsiteY4" fmla="*/ 11900 h 500290"/>
                      <a:gd name="connsiteX5" fmla="*/ 589382 w 592535"/>
                      <a:gd name="connsiteY5" fmla="*/ 88100 h 500290"/>
                      <a:gd name="connsiteX6" fmla="*/ 558902 w 592535"/>
                      <a:gd name="connsiteY6" fmla="*/ 210020 h 500290"/>
                      <a:gd name="connsiteX7" fmla="*/ 429362 w 592535"/>
                      <a:gd name="connsiteY7" fmla="*/ 250660 h 500290"/>
                      <a:gd name="connsiteX8" fmla="*/ 299822 w 592535"/>
                      <a:gd name="connsiteY8" fmla="*/ 237960 h 500290"/>
                      <a:gd name="connsiteX9" fmla="*/ 175362 w 592535"/>
                      <a:gd name="connsiteY9" fmla="*/ 276060 h 500290"/>
                      <a:gd name="connsiteX10" fmla="*/ 63602 w 592535"/>
                      <a:gd name="connsiteY10" fmla="*/ 362420 h 500290"/>
                      <a:gd name="connsiteX11" fmla="*/ 102 w 592535"/>
                      <a:gd name="connsiteY11" fmla="*/ 499580 h 500290"/>
                      <a:gd name="connsiteX0" fmla="*/ 102 w 591536"/>
                      <a:gd name="connsiteY0" fmla="*/ 499580 h 500290"/>
                      <a:gd name="connsiteX1" fmla="*/ 53442 w 591536"/>
                      <a:gd name="connsiteY1" fmla="*/ 298920 h 500290"/>
                      <a:gd name="connsiteX2" fmla="*/ 213462 w 591536"/>
                      <a:gd name="connsiteY2" fmla="*/ 100800 h 500290"/>
                      <a:gd name="connsiteX3" fmla="*/ 345542 w 591536"/>
                      <a:gd name="connsiteY3" fmla="*/ 9360 h 500290"/>
                      <a:gd name="connsiteX4" fmla="*/ 500482 w 591536"/>
                      <a:gd name="connsiteY4" fmla="*/ 11900 h 500290"/>
                      <a:gd name="connsiteX5" fmla="*/ 589382 w 591536"/>
                      <a:gd name="connsiteY5" fmla="*/ 88100 h 500290"/>
                      <a:gd name="connsiteX6" fmla="*/ 558902 w 591536"/>
                      <a:gd name="connsiteY6" fmla="*/ 210020 h 500290"/>
                      <a:gd name="connsiteX7" fmla="*/ 429362 w 591536"/>
                      <a:gd name="connsiteY7" fmla="*/ 250660 h 500290"/>
                      <a:gd name="connsiteX8" fmla="*/ 299822 w 591536"/>
                      <a:gd name="connsiteY8" fmla="*/ 237960 h 500290"/>
                      <a:gd name="connsiteX9" fmla="*/ 175362 w 591536"/>
                      <a:gd name="connsiteY9" fmla="*/ 276060 h 500290"/>
                      <a:gd name="connsiteX10" fmla="*/ 63602 w 591536"/>
                      <a:gd name="connsiteY10" fmla="*/ 362420 h 500290"/>
                      <a:gd name="connsiteX11" fmla="*/ 102 w 591536"/>
                      <a:gd name="connsiteY11" fmla="*/ 499580 h 500290"/>
                      <a:gd name="connsiteX0" fmla="*/ 102 w 591536"/>
                      <a:gd name="connsiteY0" fmla="*/ 499580 h 500290"/>
                      <a:gd name="connsiteX1" fmla="*/ 53442 w 591536"/>
                      <a:gd name="connsiteY1" fmla="*/ 298920 h 500290"/>
                      <a:gd name="connsiteX2" fmla="*/ 213462 w 591536"/>
                      <a:gd name="connsiteY2" fmla="*/ 100800 h 500290"/>
                      <a:gd name="connsiteX3" fmla="*/ 345542 w 591536"/>
                      <a:gd name="connsiteY3" fmla="*/ 9360 h 500290"/>
                      <a:gd name="connsiteX4" fmla="*/ 500482 w 591536"/>
                      <a:gd name="connsiteY4" fmla="*/ 11900 h 500290"/>
                      <a:gd name="connsiteX5" fmla="*/ 589382 w 591536"/>
                      <a:gd name="connsiteY5" fmla="*/ 88100 h 500290"/>
                      <a:gd name="connsiteX6" fmla="*/ 558902 w 591536"/>
                      <a:gd name="connsiteY6" fmla="*/ 210020 h 500290"/>
                      <a:gd name="connsiteX7" fmla="*/ 429362 w 591536"/>
                      <a:gd name="connsiteY7" fmla="*/ 250660 h 500290"/>
                      <a:gd name="connsiteX8" fmla="*/ 299822 w 591536"/>
                      <a:gd name="connsiteY8" fmla="*/ 237960 h 500290"/>
                      <a:gd name="connsiteX9" fmla="*/ 175362 w 591536"/>
                      <a:gd name="connsiteY9" fmla="*/ 276060 h 500290"/>
                      <a:gd name="connsiteX10" fmla="*/ 63602 w 591536"/>
                      <a:gd name="connsiteY10" fmla="*/ 362420 h 500290"/>
                      <a:gd name="connsiteX11" fmla="*/ 102 w 591536"/>
                      <a:gd name="connsiteY11" fmla="*/ 499580 h 500290"/>
                      <a:gd name="connsiteX0" fmla="*/ 102 w 594623"/>
                      <a:gd name="connsiteY0" fmla="*/ 499580 h 500290"/>
                      <a:gd name="connsiteX1" fmla="*/ 53442 w 594623"/>
                      <a:gd name="connsiteY1" fmla="*/ 298920 h 500290"/>
                      <a:gd name="connsiteX2" fmla="*/ 213462 w 594623"/>
                      <a:gd name="connsiteY2" fmla="*/ 100800 h 500290"/>
                      <a:gd name="connsiteX3" fmla="*/ 345542 w 594623"/>
                      <a:gd name="connsiteY3" fmla="*/ 9360 h 500290"/>
                      <a:gd name="connsiteX4" fmla="*/ 500482 w 594623"/>
                      <a:gd name="connsiteY4" fmla="*/ 11900 h 500290"/>
                      <a:gd name="connsiteX5" fmla="*/ 589382 w 594623"/>
                      <a:gd name="connsiteY5" fmla="*/ 88100 h 500290"/>
                      <a:gd name="connsiteX6" fmla="*/ 558902 w 594623"/>
                      <a:gd name="connsiteY6" fmla="*/ 210020 h 500290"/>
                      <a:gd name="connsiteX7" fmla="*/ 429362 w 594623"/>
                      <a:gd name="connsiteY7" fmla="*/ 250660 h 500290"/>
                      <a:gd name="connsiteX8" fmla="*/ 299822 w 594623"/>
                      <a:gd name="connsiteY8" fmla="*/ 237960 h 500290"/>
                      <a:gd name="connsiteX9" fmla="*/ 175362 w 594623"/>
                      <a:gd name="connsiteY9" fmla="*/ 276060 h 500290"/>
                      <a:gd name="connsiteX10" fmla="*/ 63602 w 594623"/>
                      <a:gd name="connsiteY10" fmla="*/ 362420 h 500290"/>
                      <a:gd name="connsiteX11" fmla="*/ 102 w 594623"/>
                      <a:gd name="connsiteY11" fmla="*/ 499580 h 500290"/>
                      <a:gd name="connsiteX0" fmla="*/ 102 w 601156"/>
                      <a:gd name="connsiteY0" fmla="*/ 499580 h 500290"/>
                      <a:gd name="connsiteX1" fmla="*/ 53442 w 601156"/>
                      <a:gd name="connsiteY1" fmla="*/ 298920 h 500290"/>
                      <a:gd name="connsiteX2" fmla="*/ 213462 w 601156"/>
                      <a:gd name="connsiteY2" fmla="*/ 100800 h 500290"/>
                      <a:gd name="connsiteX3" fmla="*/ 345542 w 601156"/>
                      <a:gd name="connsiteY3" fmla="*/ 9360 h 500290"/>
                      <a:gd name="connsiteX4" fmla="*/ 500482 w 601156"/>
                      <a:gd name="connsiteY4" fmla="*/ 11900 h 500290"/>
                      <a:gd name="connsiteX5" fmla="*/ 589382 w 601156"/>
                      <a:gd name="connsiteY5" fmla="*/ 88100 h 500290"/>
                      <a:gd name="connsiteX6" fmla="*/ 558902 w 601156"/>
                      <a:gd name="connsiteY6" fmla="*/ 210020 h 500290"/>
                      <a:gd name="connsiteX7" fmla="*/ 429362 w 601156"/>
                      <a:gd name="connsiteY7" fmla="*/ 250660 h 500290"/>
                      <a:gd name="connsiteX8" fmla="*/ 299822 w 601156"/>
                      <a:gd name="connsiteY8" fmla="*/ 237960 h 500290"/>
                      <a:gd name="connsiteX9" fmla="*/ 175362 w 601156"/>
                      <a:gd name="connsiteY9" fmla="*/ 276060 h 500290"/>
                      <a:gd name="connsiteX10" fmla="*/ 63602 w 601156"/>
                      <a:gd name="connsiteY10" fmla="*/ 362420 h 500290"/>
                      <a:gd name="connsiteX11" fmla="*/ 102 w 601156"/>
                      <a:gd name="connsiteY11" fmla="*/ 499580 h 500290"/>
                      <a:gd name="connsiteX0" fmla="*/ 102 w 598955"/>
                      <a:gd name="connsiteY0" fmla="*/ 499580 h 500290"/>
                      <a:gd name="connsiteX1" fmla="*/ 53442 w 598955"/>
                      <a:gd name="connsiteY1" fmla="*/ 298920 h 500290"/>
                      <a:gd name="connsiteX2" fmla="*/ 213462 w 598955"/>
                      <a:gd name="connsiteY2" fmla="*/ 100800 h 500290"/>
                      <a:gd name="connsiteX3" fmla="*/ 345542 w 598955"/>
                      <a:gd name="connsiteY3" fmla="*/ 9360 h 500290"/>
                      <a:gd name="connsiteX4" fmla="*/ 500482 w 598955"/>
                      <a:gd name="connsiteY4" fmla="*/ 11900 h 500290"/>
                      <a:gd name="connsiteX5" fmla="*/ 589382 w 598955"/>
                      <a:gd name="connsiteY5" fmla="*/ 88100 h 500290"/>
                      <a:gd name="connsiteX6" fmla="*/ 558902 w 598955"/>
                      <a:gd name="connsiteY6" fmla="*/ 210020 h 500290"/>
                      <a:gd name="connsiteX7" fmla="*/ 429362 w 598955"/>
                      <a:gd name="connsiteY7" fmla="*/ 250660 h 500290"/>
                      <a:gd name="connsiteX8" fmla="*/ 299822 w 598955"/>
                      <a:gd name="connsiteY8" fmla="*/ 237960 h 500290"/>
                      <a:gd name="connsiteX9" fmla="*/ 175362 w 598955"/>
                      <a:gd name="connsiteY9" fmla="*/ 276060 h 500290"/>
                      <a:gd name="connsiteX10" fmla="*/ 63602 w 598955"/>
                      <a:gd name="connsiteY10" fmla="*/ 362420 h 500290"/>
                      <a:gd name="connsiteX11" fmla="*/ 102 w 598955"/>
                      <a:gd name="connsiteY11" fmla="*/ 499580 h 500290"/>
                      <a:gd name="connsiteX0" fmla="*/ 102 w 593569"/>
                      <a:gd name="connsiteY0" fmla="*/ 499580 h 500290"/>
                      <a:gd name="connsiteX1" fmla="*/ 53442 w 593569"/>
                      <a:gd name="connsiteY1" fmla="*/ 298920 h 500290"/>
                      <a:gd name="connsiteX2" fmla="*/ 213462 w 593569"/>
                      <a:gd name="connsiteY2" fmla="*/ 100800 h 500290"/>
                      <a:gd name="connsiteX3" fmla="*/ 345542 w 593569"/>
                      <a:gd name="connsiteY3" fmla="*/ 9360 h 500290"/>
                      <a:gd name="connsiteX4" fmla="*/ 500482 w 593569"/>
                      <a:gd name="connsiteY4" fmla="*/ 11900 h 500290"/>
                      <a:gd name="connsiteX5" fmla="*/ 589382 w 593569"/>
                      <a:gd name="connsiteY5" fmla="*/ 88100 h 500290"/>
                      <a:gd name="connsiteX6" fmla="*/ 558902 w 593569"/>
                      <a:gd name="connsiteY6" fmla="*/ 210020 h 500290"/>
                      <a:gd name="connsiteX7" fmla="*/ 429362 w 593569"/>
                      <a:gd name="connsiteY7" fmla="*/ 250660 h 500290"/>
                      <a:gd name="connsiteX8" fmla="*/ 299822 w 593569"/>
                      <a:gd name="connsiteY8" fmla="*/ 237960 h 500290"/>
                      <a:gd name="connsiteX9" fmla="*/ 175362 w 593569"/>
                      <a:gd name="connsiteY9" fmla="*/ 276060 h 500290"/>
                      <a:gd name="connsiteX10" fmla="*/ 63602 w 593569"/>
                      <a:gd name="connsiteY10" fmla="*/ 362420 h 500290"/>
                      <a:gd name="connsiteX11" fmla="*/ 102 w 593569"/>
                      <a:gd name="connsiteY11" fmla="*/ 499580 h 500290"/>
                      <a:gd name="connsiteX0" fmla="*/ 102 w 592919"/>
                      <a:gd name="connsiteY0" fmla="*/ 507870 h 508580"/>
                      <a:gd name="connsiteX1" fmla="*/ 53442 w 592919"/>
                      <a:gd name="connsiteY1" fmla="*/ 307210 h 508580"/>
                      <a:gd name="connsiteX2" fmla="*/ 213462 w 592919"/>
                      <a:gd name="connsiteY2" fmla="*/ 109090 h 508580"/>
                      <a:gd name="connsiteX3" fmla="*/ 345542 w 592919"/>
                      <a:gd name="connsiteY3" fmla="*/ 17650 h 508580"/>
                      <a:gd name="connsiteX4" fmla="*/ 494767 w 592919"/>
                      <a:gd name="connsiteY4" fmla="*/ 6855 h 508580"/>
                      <a:gd name="connsiteX5" fmla="*/ 589382 w 592919"/>
                      <a:gd name="connsiteY5" fmla="*/ 96390 h 508580"/>
                      <a:gd name="connsiteX6" fmla="*/ 558902 w 592919"/>
                      <a:gd name="connsiteY6" fmla="*/ 218310 h 508580"/>
                      <a:gd name="connsiteX7" fmla="*/ 429362 w 592919"/>
                      <a:gd name="connsiteY7" fmla="*/ 258950 h 508580"/>
                      <a:gd name="connsiteX8" fmla="*/ 299822 w 592919"/>
                      <a:gd name="connsiteY8" fmla="*/ 246250 h 508580"/>
                      <a:gd name="connsiteX9" fmla="*/ 175362 w 592919"/>
                      <a:gd name="connsiteY9" fmla="*/ 284350 h 508580"/>
                      <a:gd name="connsiteX10" fmla="*/ 63602 w 592919"/>
                      <a:gd name="connsiteY10" fmla="*/ 370710 h 508580"/>
                      <a:gd name="connsiteX11" fmla="*/ 102 w 592919"/>
                      <a:gd name="connsiteY11" fmla="*/ 507870 h 508580"/>
                      <a:gd name="connsiteX0" fmla="*/ 102 w 592919"/>
                      <a:gd name="connsiteY0" fmla="*/ 507870 h 508580"/>
                      <a:gd name="connsiteX1" fmla="*/ 53442 w 592919"/>
                      <a:gd name="connsiteY1" fmla="*/ 307210 h 508580"/>
                      <a:gd name="connsiteX2" fmla="*/ 213462 w 592919"/>
                      <a:gd name="connsiteY2" fmla="*/ 109090 h 508580"/>
                      <a:gd name="connsiteX3" fmla="*/ 345542 w 592919"/>
                      <a:gd name="connsiteY3" fmla="*/ 17650 h 508580"/>
                      <a:gd name="connsiteX4" fmla="*/ 494767 w 592919"/>
                      <a:gd name="connsiteY4" fmla="*/ 6855 h 508580"/>
                      <a:gd name="connsiteX5" fmla="*/ 589382 w 592919"/>
                      <a:gd name="connsiteY5" fmla="*/ 96390 h 508580"/>
                      <a:gd name="connsiteX6" fmla="*/ 558902 w 592919"/>
                      <a:gd name="connsiteY6" fmla="*/ 218310 h 508580"/>
                      <a:gd name="connsiteX7" fmla="*/ 429362 w 592919"/>
                      <a:gd name="connsiteY7" fmla="*/ 258950 h 508580"/>
                      <a:gd name="connsiteX8" fmla="*/ 299822 w 592919"/>
                      <a:gd name="connsiteY8" fmla="*/ 246250 h 508580"/>
                      <a:gd name="connsiteX9" fmla="*/ 175362 w 592919"/>
                      <a:gd name="connsiteY9" fmla="*/ 284350 h 508580"/>
                      <a:gd name="connsiteX10" fmla="*/ 63602 w 592919"/>
                      <a:gd name="connsiteY10" fmla="*/ 370710 h 508580"/>
                      <a:gd name="connsiteX11" fmla="*/ 102 w 592919"/>
                      <a:gd name="connsiteY11" fmla="*/ 507870 h 508580"/>
                      <a:gd name="connsiteX0" fmla="*/ 102 w 591442"/>
                      <a:gd name="connsiteY0" fmla="*/ 507870 h 508580"/>
                      <a:gd name="connsiteX1" fmla="*/ 53442 w 591442"/>
                      <a:gd name="connsiteY1" fmla="*/ 307210 h 508580"/>
                      <a:gd name="connsiteX2" fmla="*/ 213462 w 591442"/>
                      <a:gd name="connsiteY2" fmla="*/ 109090 h 508580"/>
                      <a:gd name="connsiteX3" fmla="*/ 345542 w 591442"/>
                      <a:gd name="connsiteY3" fmla="*/ 17650 h 508580"/>
                      <a:gd name="connsiteX4" fmla="*/ 494767 w 591442"/>
                      <a:gd name="connsiteY4" fmla="*/ 6855 h 508580"/>
                      <a:gd name="connsiteX5" fmla="*/ 589382 w 591442"/>
                      <a:gd name="connsiteY5" fmla="*/ 96390 h 508580"/>
                      <a:gd name="connsiteX6" fmla="*/ 549377 w 591442"/>
                      <a:gd name="connsiteY6" fmla="*/ 218310 h 508580"/>
                      <a:gd name="connsiteX7" fmla="*/ 429362 w 591442"/>
                      <a:gd name="connsiteY7" fmla="*/ 258950 h 508580"/>
                      <a:gd name="connsiteX8" fmla="*/ 299822 w 591442"/>
                      <a:gd name="connsiteY8" fmla="*/ 246250 h 508580"/>
                      <a:gd name="connsiteX9" fmla="*/ 175362 w 591442"/>
                      <a:gd name="connsiteY9" fmla="*/ 284350 h 508580"/>
                      <a:gd name="connsiteX10" fmla="*/ 63602 w 591442"/>
                      <a:gd name="connsiteY10" fmla="*/ 370710 h 508580"/>
                      <a:gd name="connsiteX11" fmla="*/ 102 w 591442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9822 w 591846"/>
                      <a:gd name="connsiteY8" fmla="*/ 24625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9822 w 591846"/>
                      <a:gd name="connsiteY8" fmla="*/ 24625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4107 w 591846"/>
                      <a:gd name="connsiteY8" fmla="*/ 24244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4107 w 591846"/>
                      <a:gd name="connsiteY8" fmla="*/ 24244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543"/>
                      <a:gd name="connsiteY0" fmla="*/ 507870 h 508580"/>
                      <a:gd name="connsiteX1" fmla="*/ 53442 w 591543"/>
                      <a:gd name="connsiteY1" fmla="*/ 307210 h 508580"/>
                      <a:gd name="connsiteX2" fmla="*/ 213462 w 591543"/>
                      <a:gd name="connsiteY2" fmla="*/ 109090 h 508580"/>
                      <a:gd name="connsiteX3" fmla="*/ 345542 w 591543"/>
                      <a:gd name="connsiteY3" fmla="*/ 17650 h 508580"/>
                      <a:gd name="connsiteX4" fmla="*/ 494767 w 591543"/>
                      <a:gd name="connsiteY4" fmla="*/ 6855 h 508580"/>
                      <a:gd name="connsiteX5" fmla="*/ 589382 w 591543"/>
                      <a:gd name="connsiteY5" fmla="*/ 96390 h 508580"/>
                      <a:gd name="connsiteX6" fmla="*/ 549377 w 591543"/>
                      <a:gd name="connsiteY6" fmla="*/ 218310 h 508580"/>
                      <a:gd name="connsiteX7" fmla="*/ 419837 w 591543"/>
                      <a:gd name="connsiteY7" fmla="*/ 241805 h 508580"/>
                      <a:gd name="connsiteX8" fmla="*/ 294107 w 591543"/>
                      <a:gd name="connsiteY8" fmla="*/ 242440 h 508580"/>
                      <a:gd name="connsiteX9" fmla="*/ 175362 w 591543"/>
                      <a:gd name="connsiteY9" fmla="*/ 284350 h 508580"/>
                      <a:gd name="connsiteX10" fmla="*/ 63602 w 591543"/>
                      <a:gd name="connsiteY10" fmla="*/ 370710 h 508580"/>
                      <a:gd name="connsiteX11" fmla="*/ 102 w 591543"/>
                      <a:gd name="connsiteY11" fmla="*/ 507870 h 508580"/>
                      <a:gd name="connsiteX0" fmla="*/ 102 w 591543"/>
                      <a:gd name="connsiteY0" fmla="*/ 507870 h 508580"/>
                      <a:gd name="connsiteX1" fmla="*/ 53442 w 591543"/>
                      <a:gd name="connsiteY1" fmla="*/ 307210 h 508580"/>
                      <a:gd name="connsiteX2" fmla="*/ 213462 w 591543"/>
                      <a:gd name="connsiteY2" fmla="*/ 109090 h 508580"/>
                      <a:gd name="connsiteX3" fmla="*/ 345542 w 591543"/>
                      <a:gd name="connsiteY3" fmla="*/ 17650 h 508580"/>
                      <a:gd name="connsiteX4" fmla="*/ 494767 w 591543"/>
                      <a:gd name="connsiteY4" fmla="*/ 6855 h 508580"/>
                      <a:gd name="connsiteX5" fmla="*/ 589382 w 591543"/>
                      <a:gd name="connsiteY5" fmla="*/ 96390 h 508580"/>
                      <a:gd name="connsiteX6" fmla="*/ 549377 w 591543"/>
                      <a:gd name="connsiteY6" fmla="*/ 218310 h 508580"/>
                      <a:gd name="connsiteX7" fmla="*/ 419837 w 591543"/>
                      <a:gd name="connsiteY7" fmla="*/ 241805 h 508580"/>
                      <a:gd name="connsiteX8" fmla="*/ 294107 w 591543"/>
                      <a:gd name="connsiteY8" fmla="*/ 242440 h 508580"/>
                      <a:gd name="connsiteX9" fmla="*/ 175362 w 591543"/>
                      <a:gd name="connsiteY9" fmla="*/ 284350 h 508580"/>
                      <a:gd name="connsiteX10" fmla="*/ 63602 w 591543"/>
                      <a:gd name="connsiteY10" fmla="*/ 370710 h 508580"/>
                      <a:gd name="connsiteX11" fmla="*/ 102 w 591543"/>
                      <a:gd name="connsiteY11" fmla="*/ 507870 h 508580"/>
                      <a:gd name="connsiteX0" fmla="*/ 102 w 592823"/>
                      <a:gd name="connsiteY0" fmla="*/ 507870 h 508580"/>
                      <a:gd name="connsiteX1" fmla="*/ 53442 w 592823"/>
                      <a:gd name="connsiteY1" fmla="*/ 307210 h 508580"/>
                      <a:gd name="connsiteX2" fmla="*/ 213462 w 592823"/>
                      <a:gd name="connsiteY2" fmla="*/ 109090 h 508580"/>
                      <a:gd name="connsiteX3" fmla="*/ 345542 w 592823"/>
                      <a:gd name="connsiteY3" fmla="*/ 17650 h 508580"/>
                      <a:gd name="connsiteX4" fmla="*/ 494767 w 592823"/>
                      <a:gd name="connsiteY4" fmla="*/ 6855 h 508580"/>
                      <a:gd name="connsiteX5" fmla="*/ 589382 w 592823"/>
                      <a:gd name="connsiteY5" fmla="*/ 96390 h 508580"/>
                      <a:gd name="connsiteX6" fmla="*/ 549377 w 592823"/>
                      <a:gd name="connsiteY6" fmla="*/ 218310 h 508580"/>
                      <a:gd name="connsiteX7" fmla="*/ 419837 w 592823"/>
                      <a:gd name="connsiteY7" fmla="*/ 241805 h 508580"/>
                      <a:gd name="connsiteX8" fmla="*/ 294107 w 592823"/>
                      <a:gd name="connsiteY8" fmla="*/ 242440 h 508580"/>
                      <a:gd name="connsiteX9" fmla="*/ 175362 w 592823"/>
                      <a:gd name="connsiteY9" fmla="*/ 284350 h 508580"/>
                      <a:gd name="connsiteX10" fmla="*/ 63602 w 592823"/>
                      <a:gd name="connsiteY10" fmla="*/ 370710 h 508580"/>
                      <a:gd name="connsiteX11" fmla="*/ 102 w 592823"/>
                      <a:gd name="connsiteY11" fmla="*/ 507870 h 508580"/>
                      <a:gd name="connsiteX0" fmla="*/ 102 w 592823"/>
                      <a:gd name="connsiteY0" fmla="*/ 507870 h 508580"/>
                      <a:gd name="connsiteX1" fmla="*/ 53442 w 592823"/>
                      <a:gd name="connsiteY1" fmla="*/ 307210 h 508580"/>
                      <a:gd name="connsiteX2" fmla="*/ 213462 w 592823"/>
                      <a:gd name="connsiteY2" fmla="*/ 109090 h 508580"/>
                      <a:gd name="connsiteX3" fmla="*/ 345542 w 592823"/>
                      <a:gd name="connsiteY3" fmla="*/ 17650 h 508580"/>
                      <a:gd name="connsiteX4" fmla="*/ 494767 w 592823"/>
                      <a:gd name="connsiteY4" fmla="*/ 6855 h 508580"/>
                      <a:gd name="connsiteX5" fmla="*/ 589382 w 592823"/>
                      <a:gd name="connsiteY5" fmla="*/ 96390 h 508580"/>
                      <a:gd name="connsiteX6" fmla="*/ 549377 w 592823"/>
                      <a:gd name="connsiteY6" fmla="*/ 218310 h 508580"/>
                      <a:gd name="connsiteX7" fmla="*/ 419837 w 592823"/>
                      <a:gd name="connsiteY7" fmla="*/ 241805 h 508580"/>
                      <a:gd name="connsiteX8" fmla="*/ 294107 w 592823"/>
                      <a:gd name="connsiteY8" fmla="*/ 242440 h 508580"/>
                      <a:gd name="connsiteX9" fmla="*/ 175362 w 592823"/>
                      <a:gd name="connsiteY9" fmla="*/ 284350 h 508580"/>
                      <a:gd name="connsiteX10" fmla="*/ 63602 w 592823"/>
                      <a:gd name="connsiteY10" fmla="*/ 370710 h 508580"/>
                      <a:gd name="connsiteX11" fmla="*/ 102 w 592823"/>
                      <a:gd name="connsiteY11" fmla="*/ 507870 h 508580"/>
                      <a:gd name="connsiteX0" fmla="*/ 102 w 592823"/>
                      <a:gd name="connsiteY0" fmla="*/ 507870 h 508580"/>
                      <a:gd name="connsiteX1" fmla="*/ 53442 w 592823"/>
                      <a:gd name="connsiteY1" fmla="*/ 307210 h 508580"/>
                      <a:gd name="connsiteX2" fmla="*/ 213462 w 592823"/>
                      <a:gd name="connsiteY2" fmla="*/ 109090 h 508580"/>
                      <a:gd name="connsiteX3" fmla="*/ 345542 w 592823"/>
                      <a:gd name="connsiteY3" fmla="*/ 17650 h 508580"/>
                      <a:gd name="connsiteX4" fmla="*/ 494767 w 592823"/>
                      <a:gd name="connsiteY4" fmla="*/ 6855 h 508580"/>
                      <a:gd name="connsiteX5" fmla="*/ 589382 w 592823"/>
                      <a:gd name="connsiteY5" fmla="*/ 96390 h 508580"/>
                      <a:gd name="connsiteX6" fmla="*/ 549377 w 592823"/>
                      <a:gd name="connsiteY6" fmla="*/ 218310 h 508580"/>
                      <a:gd name="connsiteX7" fmla="*/ 419837 w 592823"/>
                      <a:gd name="connsiteY7" fmla="*/ 241805 h 508580"/>
                      <a:gd name="connsiteX8" fmla="*/ 294107 w 592823"/>
                      <a:gd name="connsiteY8" fmla="*/ 242440 h 508580"/>
                      <a:gd name="connsiteX9" fmla="*/ 162027 w 592823"/>
                      <a:gd name="connsiteY9" fmla="*/ 284350 h 508580"/>
                      <a:gd name="connsiteX10" fmla="*/ 63602 w 592823"/>
                      <a:gd name="connsiteY10" fmla="*/ 370710 h 508580"/>
                      <a:gd name="connsiteX11" fmla="*/ 102 w 592823"/>
                      <a:gd name="connsiteY11" fmla="*/ 507870 h 508580"/>
                      <a:gd name="connsiteX0" fmla="*/ 102 w 592823"/>
                      <a:gd name="connsiteY0" fmla="*/ 507870 h 508594"/>
                      <a:gd name="connsiteX1" fmla="*/ 53442 w 592823"/>
                      <a:gd name="connsiteY1" fmla="*/ 307210 h 508594"/>
                      <a:gd name="connsiteX2" fmla="*/ 213462 w 592823"/>
                      <a:gd name="connsiteY2" fmla="*/ 109090 h 508594"/>
                      <a:gd name="connsiteX3" fmla="*/ 345542 w 592823"/>
                      <a:gd name="connsiteY3" fmla="*/ 17650 h 508594"/>
                      <a:gd name="connsiteX4" fmla="*/ 494767 w 592823"/>
                      <a:gd name="connsiteY4" fmla="*/ 6855 h 508594"/>
                      <a:gd name="connsiteX5" fmla="*/ 589382 w 592823"/>
                      <a:gd name="connsiteY5" fmla="*/ 96390 h 508594"/>
                      <a:gd name="connsiteX6" fmla="*/ 549377 w 592823"/>
                      <a:gd name="connsiteY6" fmla="*/ 218310 h 508594"/>
                      <a:gd name="connsiteX7" fmla="*/ 419837 w 592823"/>
                      <a:gd name="connsiteY7" fmla="*/ 241805 h 508594"/>
                      <a:gd name="connsiteX8" fmla="*/ 294107 w 592823"/>
                      <a:gd name="connsiteY8" fmla="*/ 242440 h 508594"/>
                      <a:gd name="connsiteX9" fmla="*/ 162027 w 592823"/>
                      <a:gd name="connsiteY9" fmla="*/ 271015 h 508594"/>
                      <a:gd name="connsiteX10" fmla="*/ 63602 w 592823"/>
                      <a:gd name="connsiteY10" fmla="*/ 370710 h 508594"/>
                      <a:gd name="connsiteX11" fmla="*/ 102 w 592823"/>
                      <a:gd name="connsiteY11" fmla="*/ 507870 h 508594"/>
                      <a:gd name="connsiteX0" fmla="*/ 102 w 592823"/>
                      <a:gd name="connsiteY0" fmla="*/ 507870 h 508584"/>
                      <a:gd name="connsiteX1" fmla="*/ 53442 w 592823"/>
                      <a:gd name="connsiteY1" fmla="*/ 307210 h 508584"/>
                      <a:gd name="connsiteX2" fmla="*/ 213462 w 592823"/>
                      <a:gd name="connsiteY2" fmla="*/ 109090 h 508584"/>
                      <a:gd name="connsiteX3" fmla="*/ 345542 w 592823"/>
                      <a:gd name="connsiteY3" fmla="*/ 17650 h 508584"/>
                      <a:gd name="connsiteX4" fmla="*/ 494767 w 592823"/>
                      <a:gd name="connsiteY4" fmla="*/ 6855 h 508584"/>
                      <a:gd name="connsiteX5" fmla="*/ 589382 w 592823"/>
                      <a:gd name="connsiteY5" fmla="*/ 96390 h 508584"/>
                      <a:gd name="connsiteX6" fmla="*/ 549377 w 592823"/>
                      <a:gd name="connsiteY6" fmla="*/ 218310 h 508584"/>
                      <a:gd name="connsiteX7" fmla="*/ 419837 w 592823"/>
                      <a:gd name="connsiteY7" fmla="*/ 241805 h 508584"/>
                      <a:gd name="connsiteX8" fmla="*/ 294107 w 592823"/>
                      <a:gd name="connsiteY8" fmla="*/ 242440 h 508584"/>
                      <a:gd name="connsiteX9" fmla="*/ 190602 w 592823"/>
                      <a:gd name="connsiteY9" fmla="*/ 280540 h 508584"/>
                      <a:gd name="connsiteX10" fmla="*/ 63602 w 592823"/>
                      <a:gd name="connsiteY10" fmla="*/ 370710 h 508584"/>
                      <a:gd name="connsiteX11" fmla="*/ 102 w 592823"/>
                      <a:gd name="connsiteY11" fmla="*/ 507870 h 508584"/>
                      <a:gd name="connsiteX0" fmla="*/ 102 w 592823"/>
                      <a:gd name="connsiteY0" fmla="*/ 507870 h 508584"/>
                      <a:gd name="connsiteX1" fmla="*/ 53442 w 592823"/>
                      <a:gd name="connsiteY1" fmla="*/ 307210 h 508584"/>
                      <a:gd name="connsiteX2" fmla="*/ 213462 w 592823"/>
                      <a:gd name="connsiteY2" fmla="*/ 109090 h 508584"/>
                      <a:gd name="connsiteX3" fmla="*/ 345542 w 592823"/>
                      <a:gd name="connsiteY3" fmla="*/ 17650 h 508584"/>
                      <a:gd name="connsiteX4" fmla="*/ 494767 w 592823"/>
                      <a:gd name="connsiteY4" fmla="*/ 6855 h 508584"/>
                      <a:gd name="connsiteX5" fmla="*/ 589382 w 592823"/>
                      <a:gd name="connsiteY5" fmla="*/ 96390 h 508584"/>
                      <a:gd name="connsiteX6" fmla="*/ 549377 w 592823"/>
                      <a:gd name="connsiteY6" fmla="*/ 218310 h 508584"/>
                      <a:gd name="connsiteX7" fmla="*/ 419837 w 592823"/>
                      <a:gd name="connsiteY7" fmla="*/ 241805 h 508584"/>
                      <a:gd name="connsiteX8" fmla="*/ 341732 w 592823"/>
                      <a:gd name="connsiteY8" fmla="*/ 255775 h 508584"/>
                      <a:gd name="connsiteX9" fmla="*/ 190602 w 592823"/>
                      <a:gd name="connsiteY9" fmla="*/ 280540 h 508584"/>
                      <a:gd name="connsiteX10" fmla="*/ 63602 w 592823"/>
                      <a:gd name="connsiteY10" fmla="*/ 370710 h 508584"/>
                      <a:gd name="connsiteX11" fmla="*/ 102 w 592823"/>
                      <a:gd name="connsiteY11" fmla="*/ 507870 h 508584"/>
                      <a:gd name="connsiteX0" fmla="*/ 102 w 592781"/>
                      <a:gd name="connsiteY0" fmla="*/ 507870 h 508584"/>
                      <a:gd name="connsiteX1" fmla="*/ 53442 w 592781"/>
                      <a:gd name="connsiteY1" fmla="*/ 307210 h 508584"/>
                      <a:gd name="connsiteX2" fmla="*/ 213462 w 592781"/>
                      <a:gd name="connsiteY2" fmla="*/ 109090 h 508584"/>
                      <a:gd name="connsiteX3" fmla="*/ 345542 w 592781"/>
                      <a:gd name="connsiteY3" fmla="*/ 17650 h 508584"/>
                      <a:gd name="connsiteX4" fmla="*/ 494767 w 592781"/>
                      <a:gd name="connsiteY4" fmla="*/ 6855 h 508584"/>
                      <a:gd name="connsiteX5" fmla="*/ 589382 w 592781"/>
                      <a:gd name="connsiteY5" fmla="*/ 96390 h 508584"/>
                      <a:gd name="connsiteX6" fmla="*/ 549377 w 592781"/>
                      <a:gd name="connsiteY6" fmla="*/ 218310 h 508584"/>
                      <a:gd name="connsiteX7" fmla="*/ 341732 w 592781"/>
                      <a:gd name="connsiteY7" fmla="*/ 255775 h 508584"/>
                      <a:gd name="connsiteX8" fmla="*/ 190602 w 592781"/>
                      <a:gd name="connsiteY8" fmla="*/ 280540 h 508584"/>
                      <a:gd name="connsiteX9" fmla="*/ 63602 w 592781"/>
                      <a:gd name="connsiteY9" fmla="*/ 370710 h 508584"/>
                      <a:gd name="connsiteX10" fmla="*/ 102 w 592781"/>
                      <a:gd name="connsiteY10" fmla="*/ 507870 h 508584"/>
                      <a:gd name="connsiteX0" fmla="*/ 102 w 592161"/>
                      <a:gd name="connsiteY0" fmla="*/ 507870 h 508584"/>
                      <a:gd name="connsiteX1" fmla="*/ 53442 w 592161"/>
                      <a:gd name="connsiteY1" fmla="*/ 307210 h 508584"/>
                      <a:gd name="connsiteX2" fmla="*/ 213462 w 592161"/>
                      <a:gd name="connsiteY2" fmla="*/ 109090 h 508584"/>
                      <a:gd name="connsiteX3" fmla="*/ 345542 w 592161"/>
                      <a:gd name="connsiteY3" fmla="*/ 17650 h 508584"/>
                      <a:gd name="connsiteX4" fmla="*/ 494767 w 592161"/>
                      <a:gd name="connsiteY4" fmla="*/ 6855 h 508584"/>
                      <a:gd name="connsiteX5" fmla="*/ 589382 w 592161"/>
                      <a:gd name="connsiteY5" fmla="*/ 96390 h 508584"/>
                      <a:gd name="connsiteX6" fmla="*/ 549377 w 592161"/>
                      <a:gd name="connsiteY6" fmla="*/ 218310 h 508584"/>
                      <a:gd name="connsiteX7" fmla="*/ 374117 w 592161"/>
                      <a:gd name="connsiteY7" fmla="*/ 261490 h 508584"/>
                      <a:gd name="connsiteX8" fmla="*/ 190602 w 592161"/>
                      <a:gd name="connsiteY8" fmla="*/ 280540 h 508584"/>
                      <a:gd name="connsiteX9" fmla="*/ 63602 w 592161"/>
                      <a:gd name="connsiteY9" fmla="*/ 370710 h 508584"/>
                      <a:gd name="connsiteX10" fmla="*/ 102 w 592161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190602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190602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3489"/>
                      <a:gd name="connsiteY0" fmla="*/ 507870 h 508584"/>
                      <a:gd name="connsiteX1" fmla="*/ 53442 w 593489"/>
                      <a:gd name="connsiteY1" fmla="*/ 307210 h 508584"/>
                      <a:gd name="connsiteX2" fmla="*/ 213462 w 593489"/>
                      <a:gd name="connsiteY2" fmla="*/ 109090 h 508584"/>
                      <a:gd name="connsiteX3" fmla="*/ 345542 w 593489"/>
                      <a:gd name="connsiteY3" fmla="*/ 17650 h 508584"/>
                      <a:gd name="connsiteX4" fmla="*/ 494767 w 593489"/>
                      <a:gd name="connsiteY4" fmla="*/ 6855 h 508584"/>
                      <a:gd name="connsiteX5" fmla="*/ 589382 w 593489"/>
                      <a:gd name="connsiteY5" fmla="*/ 96390 h 508584"/>
                      <a:gd name="connsiteX6" fmla="*/ 549377 w 593489"/>
                      <a:gd name="connsiteY6" fmla="*/ 218310 h 508584"/>
                      <a:gd name="connsiteX7" fmla="*/ 393167 w 593489"/>
                      <a:gd name="connsiteY7" fmla="*/ 272920 h 508584"/>
                      <a:gd name="connsiteX8" fmla="*/ 203937 w 593489"/>
                      <a:gd name="connsiteY8" fmla="*/ 280540 h 508584"/>
                      <a:gd name="connsiteX9" fmla="*/ 63602 w 593489"/>
                      <a:gd name="connsiteY9" fmla="*/ 370710 h 508584"/>
                      <a:gd name="connsiteX10" fmla="*/ 102 w 593489"/>
                      <a:gd name="connsiteY10" fmla="*/ 507870 h 508584"/>
                      <a:gd name="connsiteX0" fmla="*/ 102 w 591722"/>
                      <a:gd name="connsiteY0" fmla="*/ 507870 h 508584"/>
                      <a:gd name="connsiteX1" fmla="*/ 53442 w 591722"/>
                      <a:gd name="connsiteY1" fmla="*/ 307210 h 508584"/>
                      <a:gd name="connsiteX2" fmla="*/ 213462 w 591722"/>
                      <a:gd name="connsiteY2" fmla="*/ 109090 h 508584"/>
                      <a:gd name="connsiteX3" fmla="*/ 345542 w 591722"/>
                      <a:gd name="connsiteY3" fmla="*/ 17650 h 508584"/>
                      <a:gd name="connsiteX4" fmla="*/ 494767 w 591722"/>
                      <a:gd name="connsiteY4" fmla="*/ 6855 h 508584"/>
                      <a:gd name="connsiteX5" fmla="*/ 589382 w 591722"/>
                      <a:gd name="connsiteY5" fmla="*/ 96390 h 508584"/>
                      <a:gd name="connsiteX6" fmla="*/ 549377 w 591722"/>
                      <a:gd name="connsiteY6" fmla="*/ 218310 h 508584"/>
                      <a:gd name="connsiteX7" fmla="*/ 393167 w 591722"/>
                      <a:gd name="connsiteY7" fmla="*/ 272920 h 508584"/>
                      <a:gd name="connsiteX8" fmla="*/ 203937 w 591722"/>
                      <a:gd name="connsiteY8" fmla="*/ 280540 h 508584"/>
                      <a:gd name="connsiteX9" fmla="*/ 63602 w 591722"/>
                      <a:gd name="connsiteY9" fmla="*/ 370710 h 508584"/>
                      <a:gd name="connsiteX10" fmla="*/ 102 w 591722"/>
                      <a:gd name="connsiteY10" fmla="*/ 507870 h 508584"/>
                      <a:gd name="connsiteX0" fmla="*/ 102 w 592225"/>
                      <a:gd name="connsiteY0" fmla="*/ 507870 h 508584"/>
                      <a:gd name="connsiteX1" fmla="*/ 53442 w 592225"/>
                      <a:gd name="connsiteY1" fmla="*/ 307210 h 508584"/>
                      <a:gd name="connsiteX2" fmla="*/ 213462 w 592225"/>
                      <a:gd name="connsiteY2" fmla="*/ 109090 h 508584"/>
                      <a:gd name="connsiteX3" fmla="*/ 345542 w 592225"/>
                      <a:gd name="connsiteY3" fmla="*/ 17650 h 508584"/>
                      <a:gd name="connsiteX4" fmla="*/ 494767 w 592225"/>
                      <a:gd name="connsiteY4" fmla="*/ 6855 h 508584"/>
                      <a:gd name="connsiteX5" fmla="*/ 589382 w 592225"/>
                      <a:gd name="connsiteY5" fmla="*/ 96390 h 508584"/>
                      <a:gd name="connsiteX6" fmla="*/ 549377 w 592225"/>
                      <a:gd name="connsiteY6" fmla="*/ 218310 h 508584"/>
                      <a:gd name="connsiteX7" fmla="*/ 393167 w 592225"/>
                      <a:gd name="connsiteY7" fmla="*/ 272920 h 508584"/>
                      <a:gd name="connsiteX8" fmla="*/ 203937 w 592225"/>
                      <a:gd name="connsiteY8" fmla="*/ 280540 h 508584"/>
                      <a:gd name="connsiteX9" fmla="*/ 63602 w 592225"/>
                      <a:gd name="connsiteY9" fmla="*/ 370710 h 508584"/>
                      <a:gd name="connsiteX10" fmla="*/ 102 w 592225"/>
                      <a:gd name="connsiteY10" fmla="*/ 507870 h 508584"/>
                      <a:gd name="connsiteX0" fmla="*/ 102 w 592225"/>
                      <a:gd name="connsiteY0" fmla="*/ 507870 h 508929"/>
                      <a:gd name="connsiteX1" fmla="*/ 53442 w 592225"/>
                      <a:gd name="connsiteY1" fmla="*/ 291970 h 508929"/>
                      <a:gd name="connsiteX2" fmla="*/ 213462 w 592225"/>
                      <a:gd name="connsiteY2" fmla="*/ 109090 h 508929"/>
                      <a:gd name="connsiteX3" fmla="*/ 345542 w 592225"/>
                      <a:gd name="connsiteY3" fmla="*/ 17650 h 508929"/>
                      <a:gd name="connsiteX4" fmla="*/ 494767 w 592225"/>
                      <a:gd name="connsiteY4" fmla="*/ 6855 h 508929"/>
                      <a:gd name="connsiteX5" fmla="*/ 589382 w 592225"/>
                      <a:gd name="connsiteY5" fmla="*/ 96390 h 508929"/>
                      <a:gd name="connsiteX6" fmla="*/ 549377 w 592225"/>
                      <a:gd name="connsiteY6" fmla="*/ 218310 h 508929"/>
                      <a:gd name="connsiteX7" fmla="*/ 393167 w 592225"/>
                      <a:gd name="connsiteY7" fmla="*/ 272920 h 508929"/>
                      <a:gd name="connsiteX8" fmla="*/ 203937 w 592225"/>
                      <a:gd name="connsiteY8" fmla="*/ 280540 h 508929"/>
                      <a:gd name="connsiteX9" fmla="*/ 63602 w 592225"/>
                      <a:gd name="connsiteY9" fmla="*/ 370710 h 508929"/>
                      <a:gd name="connsiteX10" fmla="*/ 102 w 592225"/>
                      <a:gd name="connsiteY10" fmla="*/ 507870 h 508929"/>
                      <a:gd name="connsiteX0" fmla="*/ 94 w 592217"/>
                      <a:gd name="connsiteY0" fmla="*/ 507415 h 508474"/>
                      <a:gd name="connsiteX1" fmla="*/ 53434 w 592217"/>
                      <a:gd name="connsiteY1" fmla="*/ 291515 h 508474"/>
                      <a:gd name="connsiteX2" fmla="*/ 202024 w 592217"/>
                      <a:gd name="connsiteY2" fmla="*/ 97205 h 508474"/>
                      <a:gd name="connsiteX3" fmla="*/ 345534 w 592217"/>
                      <a:gd name="connsiteY3" fmla="*/ 17195 h 508474"/>
                      <a:gd name="connsiteX4" fmla="*/ 494759 w 592217"/>
                      <a:gd name="connsiteY4" fmla="*/ 6400 h 508474"/>
                      <a:gd name="connsiteX5" fmla="*/ 589374 w 592217"/>
                      <a:gd name="connsiteY5" fmla="*/ 95935 h 508474"/>
                      <a:gd name="connsiteX6" fmla="*/ 549369 w 592217"/>
                      <a:gd name="connsiteY6" fmla="*/ 217855 h 508474"/>
                      <a:gd name="connsiteX7" fmla="*/ 393159 w 592217"/>
                      <a:gd name="connsiteY7" fmla="*/ 272465 h 508474"/>
                      <a:gd name="connsiteX8" fmla="*/ 203929 w 592217"/>
                      <a:gd name="connsiteY8" fmla="*/ 280085 h 508474"/>
                      <a:gd name="connsiteX9" fmla="*/ 63594 w 592217"/>
                      <a:gd name="connsiteY9" fmla="*/ 370255 h 508474"/>
                      <a:gd name="connsiteX10" fmla="*/ 94 w 592217"/>
                      <a:gd name="connsiteY10" fmla="*/ 507415 h 508474"/>
                      <a:gd name="connsiteX0" fmla="*/ 94 w 592217"/>
                      <a:gd name="connsiteY0" fmla="*/ 507415 h 508474"/>
                      <a:gd name="connsiteX1" fmla="*/ 53434 w 592217"/>
                      <a:gd name="connsiteY1" fmla="*/ 291515 h 508474"/>
                      <a:gd name="connsiteX2" fmla="*/ 202024 w 592217"/>
                      <a:gd name="connsiteY2" fmla="*/ 97205 h 508474"/>
                      <a:gd name="connsiteX3" fmla="*/ 345534 w 592217"/>
                      <a:gd name="connsiteY3" fmla="*/ 17195 h 508474"/>
                      <a:gd name="connsiteX4" fmla="*/ 494759 w 592217"/>
                      <a:gd name="connsiteY4" fmla="*/ 6400 h 508474"/>
                      <a:gd name="connsiteX5" fmla="*/ 589374 w 592217"/>
                      <a:gd name="connsiteY5" fmla="*/ 95935 h 508474"/>
                      <a:gd name="connsiteX6" fmla="*/ 549369 w 592217"/>
                      <a:gd name="connsiteY6" fmla="*/ 217855 h 508474"/>
                      <a:gd name="connsiteX7" fmla="*/ 393159 w 592217"/>
                      <a:gd name="connsiteY7" fmla="*/ 272465 h 508474"/>
                      <a:gd name="connsiteX8" fmla="*/ 203929 w 592217"/>
                      <a:gd name="connsiteY8" fmla="*/ 280085 h 508474"/>
                      <a:gd name="connsiteX9" fmla="*/ 63594 w 592217"/>
                      <a:gd name="connsiteY9" fmla="*/ 370255 h 508474"/>
                      <a:gd name="connsiteX10" fmla="*/ 94 w 592217"/>
                      <a:gd name="connsiteY10" fmla="*/ 507415 h 508474"/>
                      <a:gd name="connsiteX0" fmla="*/ 94 w 592217"/>
                      <a:gd name="connsiteY0" fmla="*/ 506996 h 508055"/>
                      <a:gd name="connsiteX1" fmla="*/ 53434 w 592217"/>
                      <a:gd name="connsiteY1" fmla="*/ 291096 h 508055"/>
                      <a:gd name="connsiteX2" fmla="*/ 202024 w 592217"/>
                      <a:gd name="connsiteY2" fmla="*/ 96786 h 508055"/>
                      <a:gd name="connsiteX3" fmla="*/ 345534 w 592217"/>
                      <a:gd name="connsiteY3" fmla="*/ 16776 h 508055"/>
                      <a:gd name="connsiteX4" fmla="*/ 494759 w 592217"/>
                      <a:gd name="connsiteY4" fmla="*/ 5981 h 508055"/>
                      <a:gd name="connsiteX5" fmla="*/ 589374 w 592217"/>
                      <a:gd name="connsiteY5" fmla="*/ 95516 h 508055"/>
                      <a:gd name="connsiteX6" fmla="*/ 549369 w 592217"/>
                      <a:gd name="connsiteY6" fmla="*/ 217436 h 508055"/>
                      <a:gd name="connsiteX7" fmla="*/ 393159 w 592217"/>
                      <a:gd name="connsiteY7" fmla="*/ 272046 h 508055"/>
                      <a:gd name="connsiteX8" fmla="*/ 203929 w 592217"/>
                      <a:gd name="connsiteY8" fmla="*/ 279666 h 508055"/>
                      <a:gd name="connsiteX9" fmla="*/ 63594 w 592217"/>
                      <a:gd name="connsiteY9" fmla="*/ 369836 h 508055"/>
                      <a:gd name="connsiteX10" fmla="*/ 94 w 592217"/>
                      <a:gd name="connsiteY10" fmla="*/ 506996 h 508055"/>
                      <a:gd name="connsiteX0" fmla="*/ 94 w 592217"/>
                      <a:gd name="connsiteY0" fmla="*/ 513029 h 514088"/>
                      <a:gd name="connsiteX1" fmla="*/ 53434 w 592217"/>
                      <a:gd name="connsiteY1" fmla="*/ 297129 h 514088"/>
                      <a:gd name="connsiteX2" fmla="*/ 202024 w 592217"/>
                      <a:gd name="connsiteY2" fmla="*/ 102819 h 514088"/>
                      <a:gd name="connsiteX3" fmla="*/ 345534 w 592217"/>
                      <a:gd name="connsiteY3" fmla="*/ 9474 h 514088"/>
                      <a:gd name="connsiteX4" fmla="*/ 494759 w 592217"/>
                      <a:gd name="connsiteY4" fmla="*/ 12014 h 514088"/>
                      <a:gd name="connsiteX5" fmla="*/ 589374 w 592217"/>
                      <a:gd name="connsiteY5" fmla="*/ 101549 h 514088"/>
                      <a:gd name="connsiteX6" fmla="*/ 549369 w 592217"/>
                      <a:gd name="connsiteY6" fmla="*/ 223469 h 514088"/>
                      <a:gd name="connsiteX7" fmla="*/ 393159 w 592217"/>
                      <a:gd name="connsiteY7" fmla="*/ 278079 h 514088"/>
                      <a:gd name="connsiteX8" fmla="*/ 203929 w 592217"/>
                      <a:gd name="connsiteY8" fmla="*/ 285699 h 514088"/>
                      <a:gd name="connsiteX9" fmla="*/ 63594 w 592217"/>
                      <a:gd name="connsiteY9" fmla="*/ 375869 h 514088"/>
                      <a:gd name="connsiteX10" fmla="*/ 94 w 592217"/>
                      <a:gd name="connsiteY10" fmla="*/ 513029 h 514088"/>
                      <a:gd name="connsiteX0" fmla="*/ 94 w 592217"/>
                      <a:gd name="connsiteY0" fmla="*/ 513029 h 514088"/>
                      <a:gd name="connsiteX1" fmla="*/ 53434 w 592217"/>
                      <a:gd name="connsiteY1" fmla="*/ 297129 h 514088"/>
                      <a:gd name="connsiteX2" fmla="*/ 202024 w 592217"/>
                      <a:gd name="connsiteY2" fmla="*/ 102819 h 514088"/>
                      <a:gd name="connsiteX3" fmla="*/ 345534 w 592217"/>
                      <a:gd name="connsiteY3" fmla="*/ 9474 h 514088"/>
                      <a:gd name="connsiteX4" fmla="*/ 494759 w 592217"/>
                      <a:gd name="connsiteY4" fmla="*/ 12014 h 514088"/>
                      <a:gd name="connsiteX5" fmla="*/ 589374 w 592217"/>
                      <a:gd name="connsiteY5" fmla="*/ 101549 h 514088"/>
                      <a:gd name="connsiteX6" fmla="*/ 549369 w 592217"/>
                      <a:gd name="connsiteY6" fmla="*/ 223469 h 514088"/>
                      <a:gd name="connsiteX7" fmla="*/ 393159 w 592217"/>
                      <a:gd name="connsiteY7" fmla="*/ 278079 h 514088"/>
                      <a:gd name="connsiteX8" fmla="*/ 203929 w 592217"/>
                      <a:gd name="connsiteY8" fmla="*/ 285699 h 514088"/>
                      <a:gd name="connsiteX9" fmla="*/ 63594 w 592217"/>
                      <a:gd name="connsiteY9" fmla="*/ 375869 h 514088"/>
                      <a:gd name="connsiteX10" fmla="*/ 94 w 592217"/>
                      <a:gd name="connsiteY10" fmla="*/ 513029 h 514088"/>
                      <a:gd name="connsiteX0" fmla="*/ 94 w 592217"/>
                      <a:gd name="connsiteY0" fmla="*/ 513029 h 514088"/>
                      <a:gd name="connsiteX1" fmla="*/ 53434 w 592217"/>
                      <a:gd name="connsiteY1" fmla="*/ 297129 h 514088"/>
                      <a:gd name="connsiteX2" fmla="*/ 202024 w 592217"/>
                      <a:gd name="connsiteY2" fmla="*/ 102819 h 514088"/>
                      <a:gd name="connsiteX3" fmla="*/ 356964 w 592217"/>
                      <a:gd name="connsiteY3" fmla="*/ 9474 h 514088"/>
                      <a:gd name="connsiteX4" fmla="*/ 494759 w 592217"/>
                      <a:gd name="connsiteY4" fmla="*/ 12014 h 514088"/>
                      <a:gd name="connsiteX5" fmla="*/ 589374 w 592217"/>
                      <a:gd name="connsiteY5" fmla="*/ 101549 h 514088"/>
                      <a:gd name="connsiteX6" fmla="*/ 549369 w 592217"/>
                      <a:gd name="connsiteY6" fmla="*/ 223469 h 514088"/>
                      <a:gd name="connsiteX7" fmla="*/ 393159 w 592217"/>
                      <a:gd name="connsiteY7" fmla="*/ 278079 h 514088"/>
                      <a:gd name="connsiteX8" fmla="*/ 203929 w 592217"/>
                      <a:gd name="connsiteY8" fmla="*/ 285699 h 514088"/>
                      <a:gd name="connsiteX9" fmla="*/ 63594 w 592217"/>
                      <a:gd name="connsiteY9" fmla="*/ 375869 h 514088"/>
                      <a:gd name="connsiteX10" fmla="*/ 94 w 592217"/>
                      <a:gd name="connsiteY10" fmla="*/ 513029 h 514088"/>
                      <a:gd name="connsiteX0" fmla="*/ 94 w 591847"/>
                      <a:gd name="connsiteY0" fmla="*/ 515871 h 516930"/>
                      <a:gd name="connsiteX1" fmla="*/ 53434 w 591847"/>
                      <a:gd name="connsiteY1" fmla="*/ 299971 h 516930"/>
                      <a:gd name="connsiteX2" fmla="*/ 202024 w 591847"/>
                      <a:gd name="connsiteY2" fmla="*/ 105661 h 516930"/>
                      <a:gd name="connsiteX3" fmla="*/ 356964 w 591847"/>
                      <a:gd name="connsiteY3" fmla="*/ 12316 h 516930"/>
                      <a:gd name="connsiteX4" fmla="*/ 500474 w 591847"/>
                      <a:gd name="connsiteY4" fmla="*/ 11046 h 516930"/>
                      <a:gd name="connsiteX5" fmla="*/ 589374 w 591847"/>
                      <a:gd name="connsiteY5" fmla="*/ 104391 h 516930"/>
                      <a:gd name="connsiteX6" fmla="*/ 549369 w 591847"/>
                      <a:gd name="connsiteY6" fmla="*/ 226311 h 516930"/>
                      <a:gd name="connsiteX7" fmla="*/ 393159 w 591847"/>
                      <a:gd name="connsiteY7" fmla="*/ 280921 h 516930"/>
                      <a:gd name="connsiteX8" fmla="*/ 203929 w 591847"/>
                      <a:gd name="connsiteY8" fmla="*/ 288541 h 516930"/>
                      <a:gd name="connsiteX9" fmla="*/ 63594 w 591847"/>
                      <a:gd name="connsiteY9" fmla="*/ 378711 h 516930"/>
                      <a:gd name="connsiteX10" fmla="*/ 94 w 591847"/>
                      <a:gd name="connsiteY10" fmla="*/ 515871 h 516930"/>
                      <a:gd name="connsiteX0" fmla="*/ 94 w 591847"/>
                      <a:gd name="connsiteY0" fmla="*/ 515871 h 516930"/>
                      <a:gd name="connsiteX1" fmla="*/ 53434 w 591847"/>
                      <a:gd name="connsiteY1" fmla="*/ 299971 h 516930"/>
                      <a:gd name="connsiteX2" fmla="*/ 202024 w 591847"/>
                      <a:gd name="connsiteY2" fmla="*/ 105661 h 516930"/>
                      <a:gd name="connsiteX3" fmla="*/ 356964 w 591847"/>
                      <a:gd name="connsiteY3" fmla="*/ 12316 h 516930"/>
                      <a:gd name="connsiteX4" fmla="*/ 500474 w 591847"/>
                      <a:gd name="connsiteY4" fmla="*/ 11046 h 516930"/>
                      <a:gd name="connsiteX5" fmla="*/ 589374 w 591847"/>
                      <a:gd name="connsiteY5" fmla="*/ 104391 h 516930"/>
                      <a:gd name="connsiteX6" fmla="*/ 549369 w 591847"/>
                      <a:gd name="connsiteY6" fmla="*/ 226311 h 516930"/>
                      <a:gd name="connsiteX7" fmla="*/ 393159 w 591847"/>
                      <a:gd name="connsiteY7" fmla="*/ 280921 h 516930"/>
                      <a:gd name="connsiteX8" fmla="*/ 203929 w 591847"/>
                      <a:gd name="connsiteY8" fmla="*/ 288541 h 516930"/>
                      <a:gd name="connsiteX9" fmla="*/ 63594 w 591847"/>
                      <a:gd name="connsiteY9" fmla="*/ 378711 h 516930"/>
                      <a:gd name="connsiteX10" fmla="*/ 94 w 591847"/>
                      <a:gd name="connsiteY10" fmla="*/ 515871 h 516930"/>
                      <a:gd name="connsiteX0" fmla="*/ 94 w 591485"/>
                      <a:gd name="connsiteY0" fmla="*/ 514793 h 515852"/>
                      <a:gd name="connsiteX1" fmla="*/ 53434 w 591485"/>
                      <a:gd name="connsiteY1" fmla="*/ 298893 h 515852"/>
                      <a:gd name="connsiteX2" fmla="*/ 202024 w 591485"/>
                      <a:gd name="connsiteY2" fmla="*/ 104583 h 515852"/>
                      <a:gd name="connsiteX3" fmla="*/ 356964 w 591485"/>
                      <a:gd name="connsiteY3" fmla="*/ 11238 h 515852"/>
                      <a:gd name="connsiteX4" fmla="*/ 506189 w 591485"/>
                      <a:gd name="connsiteY4" fmla="*/ 11873 h 515852"/>
                      <a:gd name="connsiteX5" fmla="*/ 589374 w 591485"/>
                      <a:gd name="connsiteY5" fmla="*/ 103313 h 515852"/>
                      <a:gd name="connsiteX6" fmla="*/ 549369 w 591485"/>
                      <a:gd name="connsiteY6" fmla="*/ 225233 h 515852"/>
                      <a:gd name="connsiteX7" fmla="*/ 393159 w 591485"/>
                      <a:gd name="connsiteY7" fmla="*/ 279843 h 515852"/>
                      <a:gd name="connsiteX8" fmla="*/ 203929 w 591485"/>
                      <a:gd name="connsiteY8" fmla="*/ 287463 h 515852"/>
                      <a:gd name="connsiteX9" fmla="*/ 63594 w 591485"/>
                      <a:gd name="connsiteY9" fmla="*/ 377633 h 515852"/>
                      <a:gd name="connsiteX10" fmla="*/ 94 w 591485"/>
                      <a:gd name="connsiteY10" fmla="*/ 514793 h 515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91485" h="515852">
                        <a:moveTo>
                          <a:pt x="94" y="514793"/>
                        </a:moveTo>
                        <a:cubicBezTo>
                          <a:pt x="-1599" y="501670"/>
                          <a:pt x="19779" y="367261"/>
                          <a:pt x="53434" y="298893"/>
                        </a:cubicBezTo>
                        <a:cubicBezTo>
                          <a:pt x="87089" y="230525"/>
                          <a:pt x="151436" y="152525"/>
                          <a:pt x="202024" y="104583"/>
                        </a:cubicBezTo>
                        <a:cubicBezTo>
                          <a:pt x="252612" y="56641"/>
                          <a:pt x="306270" y="26690"/>
                          <a:pt x="356964" y="11238"/>
                        </a:cubicBezTo>
                        <a:cubicBezTo>
                          <a:pt x="407658" y="-4214"/>
                          <a:pt x="461739" y="-3473"/>
                          <a:pt x="506189" y="11873"/>
                        </a:cubicBezTo>
                        <a:cubicBezTo>
                          <a:pt x="550639" y="27219"/>
                          <a:pt x="582177" y="67753"/>
                          <a:pt x="589374" y="103313"/>
                        </a:cubicBezTo>
                        <a:cubicBezTo>
                          <a:pt x="596571" y="138873"/>
                          <a:pt x="585882" y="195811"/>
                          <a:pt x="549369" y="225233"/>
                        </a:cubicBezTo>
                        <a:cubicBezTo>
                          <a:pt x="512856" y="254655"/>
                          <a:pt x="465972" y="273281"/>
                          <a:pt x="393159" y="279843"/>
                        </a:cubicBezTo>
                        <a:cubicBezTo>
                          <a:pt x="320346" y="286405"/>
                          <a:pt x="269334" y="274763"/>
                          <a:pt x="203929" y="287463"/>
                        </a:cubicBezTo>
                        <a:cubicBezTo>
                          <a:pt x="149954" y="292543"/>
                          <a:pt x="97567" y="339745"/>
                          <a:pt x="63594" y="377633"/>
                        </a:cubicBezTo>
                        <a:cubicBezTo>
                          <a:pt x="29621" y="415521"/>
                          <a:pt x="1787" y="527916"/>
                          <a:pt x="94" y="5147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CE7FCD1A-5159-4D4A-4950-5744D178FCA3}"/>
                      </a:ext>
                    </a:extLst>
                  </p:cNvPr>
                  <p:cNvSpPr/>
                  <p:nvPr/>
                </p:nvSpPr>
                <p:spPr>
                  <a:xfrm rot="16981966">
                    <a:off x="6676100" y="656850"/>
                    <a:ext cx="489057" cy="200185"/>
                  </a:xfrm>
                  <a:custGeom>
                    <a:avLst/>
                    <a:gdLst>
                      <a:gd name="connsiteX0" fmla="*/ 212 w 581055"/>
                      <a:gd name="connsiteY0" fmla="*/ 438632 h 440876"/>
                      <a:gd name="connsiteX1" fmla="*/ 53552 w 581055"/>
                      <a:gd name="connsiteY1" fmla="*/ 270992 h 440876"/>
                      <a:gd name="connsiteX2" fmla="*/ 213572 w 581055"/>
                      <a:gd name="connsiteY2" fmla="*/ 88112 h 440876"/>
                      <a:gd name="connsiteX3" fmla="*/ 338032 w 581055"/>
                      <a:gd name="connsiteY3" fmla="*/ 9372 h 440876"/>
                      <a:gd name="connsiteX4" fmla="*/ 482812 w 581055"/>
                      <a:gd name="connsiteY4" fmla="*/ 9372 h 440876"/>
                      <a:gd name="connsiteX5" fmla="*/ 574252 w 581055"/>
                      <a:gd name="connsiteY5" fmla="*/ 80492 h 440876"/>
                      <a:gd name="connsiteX6" fmla="*/ 559012 w 581055"/>
                      <a:gd name="connsiteY6" fmla="*/ 182092 h 440876"/>
                      <a:gd name="connsiteX7" fmla="*/ 437092 w 581055"/>
                      <a:gd name="connsiteY7" fmla="*/ 215112 h 440876"/>
                      <a:gd name="connsiteX8" fmla="*/ 312632 w 581055"/>
                      <a:gd name="connsiteY8" fmla="*/ 215112 h 440876"/>
                      <a:gd name="connsiteX9" fmla="*/ 172932 w 581055"/>
                      <a:gd name="connsiteY9" fmla="*/ 273532 h 440876"/>
                      <a:gd name="connsiteX10" fmla="*/ 68792 w 581055"/>
                      <a:gd name="connsiteY10" fmla="*/ 359892 h 440876"/>
                      <a:gd name="connsiteX11" fmla="*/ 212 w 581055"/>
                      <a:gd name="connsiteY11" fmla="*/ 438632 h 440876"/>
                      <a:gd name="connsiteX0" fmla="*/ 212 w 581055"/>
                      <a:gd name="connsiteY0" fmla="*/ 438632 h 440840"/>
                      <a:gd name="connsiteX1" fmla="*/ 53552 w 581055"/>
                      <a:gd name="connsiteY1" fmla="*/ 270992 h 440840"/>
                      <a:gd name="connsiteX2" fmla="*/ 213572 w 581055"/>
                      <a:gd name="connsiteY2" fmla="*/ 88112 h 440840"/>
                      <a:gd name="connsiteX3" fmla="*/ 338032 w 581055"/>
                      <a:gd name="connsiteY3" fmla="*/ 9372 h 440840"/>
                      <a:gd name="connsiteX4" fmla="*/ 482812 w 581055"/>
                      <a:gd name="connsiteY4" fmla="*/ 9372 h 440840"/>
                      <a:gd name="connsiteX5" fmla="*/ 574252 w 581055"/>
                      <a:gd name="connsiteY5" fmla="*/ 80492 h 440840"/>
                      <a:gd name="connsiteX6" fmla="*/ 559012 w 581055"/>
                      <a:gd name="connsiteY6" fmla="*/ 182092 h 440840"/>
                      <a:gd name="connsiteX7" fmla="*/ 437092 w 581055"/>
                      <a:gd name="connsiteY7" fmla="*/ 215112 h 440840"/>
                      <a:gd name="connsiteX8" fmla="*/ 312632 w 581055"/>
                      <a:gd name="connsiteY8" fmla="*/ 215112 h 440840"/>
                      <a:gd name="connsiteX9" fmla="*/ 203412 w 581055"/>
                      <a:gd name="connsiteY9" fmla="*/ 258292 h 440840"/>
                      <a:gd name="connsiteX10" fmla="*/ 68792 w 581055"/>
                      <a:gd name="connsiteY10" fmla="*/ 359892 h 440840"/>
                      <a:gd name="connsiteX11" fmla="*/ 212 w 581055"/>
                      <a:gd name="connsiteY11" fmla="*/ 438632 h 440840"/>
                      <a:gd name="connsiteX0" fmla="*/ 212 w 581055"/>
                      <a:gd name="connsiteY0" fmla="*/ 438632 h 440840"/>
                      <a:gd name="connsiteX1" fmla="*/ 53552 w 581055"/>
                      <a:gd name="connsiteY1" fmla="*/ 270992 h 440840"/>
                      <a:gd name="connsiteX2" fmla="*/ 213572 w 581055"/>
                      <a:gd name="connsiteY2" fmla="*/ 88112 h 440840"/>
                      <a:gd name="connsiteX3" fmla="*/ 338032 w 581055"/>
                      <a:gd name="connsiteY3" fmla="*/ 9372 h 440840"/>
                      <a:gd name="connsiteX4" fmla="*/ 482812 w 581055"/>
                      <a:gd name="connsiteY4" fmla="*/ 9372 h 440840"/>
                      <a:gd name="connsiteX5" fmla="*/ 574252 w 581055"/>
                      <a:gd name="connsiteY5" fmla="*/ 80492 h 440840"/>
                      <a:gd name="connsiteX6" fmla="*/ 559012 w 581055"/>
                      <a:gd name="connsiteY6" fmla="*/ 182092 h 440840"/>
                      <a:gd name="connsiteX7" fmla="*/ 437092 w 581055"/>
                      <a:gd name="connsiteY7" fmla="*/ 215112 h 440840"/>
                      <a:gd name="connsiteX8" fmla="*/ 332952 w 581055"/>
                      <a:gd name="connsiteY8" fmla="*/ 215112 h 440840"/>
                      <a:gd name="connsiteX9" fmla="*/ 203412 w 581055"/>
                      <a:gd name="connsiteY9" fmla="*/ 258292 h 440840"/>
                      <a:gd name="connsiteX10" fmla="*/ 68792 w 581055"/>
                      <a:gd name="connsiteY10" fmla="*/ 359892 h 440840"/>
                      <a:gd name="connsiteX11" fmla="*/ 212 w 581055"/>
                      <a:gd name="connsiteY11" fmla="*/ 438632 h 440840"/>
                      <a:gd name="connsiteX0" fmla="*/ 212 w 581055"/>
                      <a:gd name="connsiteY0" fmla="*/ 437681 h 439889"/>
                      <a:gd name="connsiteX1" fmla="*/ 53552 w 581055"/>
                      <a:gd name="connsiteY1" fmla="*/ 270041 h 439889"/>
                      <a:gd name="connsiteX2" fmla="*/ 213572 w 581055"/>
                      <a:gd name="connsiteY2" fmla="*/ 71921 h 439889"/>
                      <a:gd name="connsiteX3" fmla="*/ 338032 w 581055"/>
                      <a:gd name="connsiteY3" fmla="*/ 8421 h 439889"/>
                      <a:gd name="connsiteX4" fmla="*/ 482812 w 581055"/>
                      <a:gd name="connsiteY4" fmla="*/ 8421 h 439889"/>
                      <a:gd name="connsiteX5" fmla="*/ 574252 w 581055"/>
                      <a:gd name="connsiteY5" fmla="*/ 79541 h 439889"/>
                      <a:gd name="connsiteX6" fmla="*/ 559012 w 581055"/>
                      <a:gd name="connsiteY6" fmla="*/ 181141 h 439889"/>
                      <a:gd name="connsiteX7" fmla="*/ 437092 w 581055"/>
                      <a:gd name="connsiteY7" fmla="*/ 214161 h 439889"/>
                      <a:gd name="connsiteX8" fmla="*/ 332952 w 581055"/>
                      <a:gd name="connsiteY8" fmla="*/ 214161 h 439889"/>
                      <a:gd name="connsiteX9" fmla="*/ 203412 w 581055"/>
                      <a:gd name="connsiteY9" fmla="*/ 257341 h 439889"/>
                      <a:gd name="connsiteX10" fmla="*/ 68792 w 581055"/>
                      <a:gd name="connsiteY10" fmla="*/ 358941 h 439889"/>
                      <a:gd name="connsiteX11" fmla="*/ 212 w 581055"/>
                      <a:gd name="connsiteY11" fmla="*/ 437681 h 439889"/>
                      <a:gd name="connsiteX0" fmla="*/ 212 w 581055"/>
                      <a:gd name="connsiteY0" fmla="*/ 459968 h 462176"/>
                      <a:gd name="connsiteX1" fmla="*/ 53552 w 581055"/>
                      <a:gd name="connsiteY1" fmla="*/ 292328 h 462176"/>
                      <a:gd name="connsiteX2" fmla="*/ 213572 w 581055"/>
                      <a:gd name="connsiteY2" fmla="*/ 94208 h 462176"/>
                      <a:gd name="connsiteX3" fmla="*/ 345652 w 581055"/>
                      <a:gd name="connsiteY3" fmla="*/ 2768 h 462176"/>
                      <a:gd name="connsiteX4" fmla="*/ 482812 w 581055"/>
                      <a:gd name="connsiteY4" fmla="*/ 30708 h 462176"/>
                      <a:gd name="connsiteX5" fmla="*/ 574252 w 581055"/>
                      <a:gd name="connsiteY5" fmla="*/ 101828 h 462176"/>
                      <a:gd name="connsiteX6" fmla="*/ 559012 w 581055"/>
                      <a:gd name="connsiteY6" fmla="*/ 203428 h 462176"/>
                      <a:gd name="connsiteX7" fmla="*/ 437092 w 581055"/>
                      <a:gd name="connsiteY7" fmla="*/ 236448 h 462176"/>
                      <a:gd name="connsiteX8" fmla="*/ 332952 w 581055"/>
                      <a:gd name="connsiteY8" fmla="*/ 236448 h 462176"/>
                      <a:gd name="connsiteX9" fmla="*/ 203412 w 581055"/>
                      <a:gd name="connsiteY9" fmla="*/ 279628 h 462176"/>
                      <a:gd name="connsiteX10" fmla="*/ 68792 w 581055"/>
                      <a:gd name="connsiteY10" fmla="*/ 381228 h 462176"/>
                      <a:gd name="connsiteX11" fmla="*/ 212 w 581055"/>
                      <a:gd name="connsiteY11" fmla="*/ 459968 h 462176"/>
                      <a:gd name="connsiteX0" fmla="*/ 212 w 579744"/>
                      <a:gd name="connsiteY0" fmla="*/ 467711 h 469919"/>
                      <a:gd name="connsiteX1" fmla="*/ 53552 w 579744"/>
                      <a:gd name="connsiteY1" fmla="*/ 300071 h 469919"/>
                      <a:gd name="connsiteX2" fmla="*/ 213572 w 579744"/>
                      <a:gd name="connsiteY2" fmla="*/ 101951 h 469919"/>
                      <a:gd name="connsiteX3" fmla="*/ 345652 w 579744"/>
                      <a:gd name="connsiteY3" fmla="*/ 10511 h 469919"/>
                      <a:gd name="connsiteX4" fmla="*/ 500592 w 579744"/>
                      <a:gd name="connsiteY4" fmla="*/ 13051 h 469919"/>
                      <a:gd name="connsiteX5" fmla="*/ 574252 w 579744"/>
                      <a:gd name="connsiteY5" fmla="*/ 109571 h 469919"/>
                      <a:gd name="connsiteX6" fmla="*/ 559012 w 579744"/>
                      <a:gd name="connsiteY6" fmla="*/ 211171 h 469919"/>
                      <a:gd name="connsiteX7" fmla="*/ 437092 w 579744"/>
                      <a:gd name="connsiteY7" fmla="*/ 244191 h 469919"/>
                      <a:gd name="connsiteX8" fmla="*/ 332952 w 579744"/>
                      <a:gd name="connsiteY8" fmla="*/ 244191 h 469919"/>
                      <a:gd name="connsiteX9" fmla="*/ 203412 w 579744"/>
                      <a:gd name="connsiteY9" fmla="*/ 287371 h 469919"/>
                      <a:gd name="connsiteX10" fmla="*/ 68792 w 579744"/>
                      <a:gd name="connsiteY10" fmla="*/ 388971 h 469919"/>
                      <a:gd name="connsiteX11" fmla="*/ 212 w 579744"/>
                      <a:gd name="connsiteY11" fmla="*/ 467711 h 469919"/>
                      <a:gd name="connsiteX0" fmla="*/ 212 w 592507"/>
                      <a:gd name="connsiteY0" fmla="*/ 466560 h 468768"/>
                      <a:gd name="connsiteX1" fmla="*/ 53552 w 592507"/>
                      <a:gd name="connsiteY1" fmla="*/ 298920 h 468768"/>
                      <a:gd name="connsiteX2" fmla="*/ 213572 w 592507"/>
                      <a:gd name="connsiteY2" fmla="*/ 100800 h 468768"/>
                      <a:gd name="connsiteX3" fmla="*/ 345652 w 592507"/>
                      <a:gd name="connsiteY3" fmla="*/ 9360 h 468768"/>
                      <a:gd name="connsiteX4" fmla="*/ 500592 w 592507"/>
                      <a:gd name="connsiteY4" fmla="*/ 11900 h 468768"/>
                      <a:gd name="connsiteX5" fmla="*/ 589492 w 592507"/>
                      <a:gd name="connsiteY5" fmla="*/ 88100 h 468768"/>
                      <a:gd name="connsiteX6" fmla="*/ 559012 w 592507"/>
                      <a:gd name="connsiteY6" fmla="*/ 210020 h 468768"/>
                      <a:gd name="connsiteX7" fmla="*/ 437092 w 592507"/>
                      <a:gd name="connsiteY7" fmla="*/ 243040 h 468768"/>
                      <a:gd name="connsiteX8" fmla="*/ 332952 w 592507"/>
                      <a:gd name="connsiteY8" fmla="*/ 243040 h 468768"/>
                      <a:gd name="connsiteX9" fmla="*/ 203412 w 592507"/>
                      <a:gd name="connsiteY9" fmla="*/ 286220 h 468768"/>
                      <a:gd name="connsiteX10" fmla="*/ 68792 w 592507"/>
                      <a:gd name="connsiteY10" fmla="*/ 387820 h 468768"/>
                      <a:gd name="connsiteX11" fmla="*/ 212 w 592507"/>
                      <a:gd name="connsiteY11" fmla="*/ 466560 h 468768"/>
                      <a:gd name="connsiteX0" fmla="*/ 212 w 592645"/>
                      <a:gd name="connsiteY0" fmla="*/ 466560 h 468768"/>
                      <a:gd name="connsiteX1" fmla="*/ 53552 w 592645"/>
                      <a:gd name="connsiteY1" fmla="*/ 298920 h 468768"/>
                      <a:gd name="connsiteX2" fmla="*/ 213572 w 592645"/>
                      <a:gd name="connsiteY2" fmla="*/ 100800 h 468768"/>
                      <a:gd name="connsiteX3" fmla="*/ 345652 w 592645"/>
                      <a:gd name="connsiteY3" fmla="*/ 9360 h 468768"/>
                      <a:gd name="connsiteX4" fmla="*/ 500592 w 592645"/>
                      <a:gd name="connsiteY4" fmla="*/ 11900 h 468768"/>
                      <a:gd name="connsiteX5" fmla="*/ 589492 w 592645"/>
                      <a:gd name="connsiteY5" fmla="*/ 88100 h 468768"/>
                      <a:gd name="connsiteX6" fmla="*/ 559012 w 592645"/>
                      <a:gd name="connsiteY6" fmla="*/ 210020 h 468768"/>
                      <a:gd name="connsiteX7" fmla="*/ 429472 w 592645"/>
                      <a:gd name="connsiteY7" fmla="*/ 250660 h 468768"/>
                      <a:gd name="connsiteX8" fmla="*/ 332952 w 592645"/>
                      <a:gd name="connsiteY8" fmla="*/ 243040 h 468768"/>
                      <a:gd name="connsiteX9" fmla="*/ 203412 w 592645"/>
                      <a:gd name="connsiteY9" fmla="*/ 286220 h 468768"/>
                      <a:gd name="connsiteX10" fmla="*/ 68792 w 592645"/>
                      <a:gd name="connsiteY10" fmla="*/ 387820 h 468768"/>
                      <a:gd name="connsiteX11" fmla="*/ 212 w 592645"/>
                      <a:gd name="connsiteY11" fmla="*/ 466560 h 468768"/>
                      <a:gd name="connsiteX0" fmla="*/ 212 w 592645"/>
                      <a:gd name="connsiteY0" fmla="*/ 466560 h 468768"/>
                      <a:gd name="connsiteX1" fmla="*/ 53552 w 592645"/>
                      <a:gd name="connsiteY1" fmla="*/ 298920 h 468768"/>
                      <a:gd name="connsiteX2" fmla="*/ 213572 w 592645"/>
                      <a:gd name="connsiteY2" fmla="*/ 100800 h 468768"/>
                      <a:gd name="connsiteX3" fmla="*/ 345652 w 592645"/>
                      <a:gd name="connsiteY3" fmla="*/ 9360 h 468768"/>
                      <a:gd name="connsiteX4" fmla="*/ 500592 w 592645"/>
                      <a:gd name="connsiteY4" fmla="*/ 11900 h 468768"/>
                      <a:gd name="connsiteX5" fmla="*/ 589492 w 592645"/>
                      <a:gd name="connsiteY5" fmla="*/ 88100 h 468768"/>
                      <a:gd name="connsiteX6" fmla="*/ 559012 w 592645"/>
                      <a:gd name="connsiteY6" fmla="*/ 210020 h 468768"/>
                      <a:gd name="connsiteX7" fmla="*/ 429472 w 592645"/>
                      <a:gd name="connsiteY7" fmla="*/ 250660 h 468768"/>
                      <a:gd name="connsiteX8" fmla="*/ 322792 w 592645"/>
                      <a:gd name="connsiteY8" fmla="*/ 227800 h 468768"/>
                      <a:gd name="connsiteX9" fmla="*/ 203412 w 592645"/>
                      <a:gd name="connsiteY9" fmla="*/ 286220 h 468768"/>
                      <a:gd name="connsiteX10" fmla="*/ 68792 w 592645"/>
                      <a:gd name="connsiteY10" fmla="*/ 387820 h 468768"/>
                      <a:gd name="connsiteX11" fmla="*/ 212 w 592645"/>
                      <a:gd name="connsiteY11" fmla="*/ 466560 h 468768"/>
                      <a:gd name="connsiteX0" fmla="*/ 212 w 592645"/>
                      <a:gd name="connsiteY0" fmla="*/ 466560 h 468768"/>
                      <a:gd name="connsiteX1" fmla="*/ 53552 w 592645"/>
                      <a:gd name="connsiteY1" fmla="*/ 298920 h 468768"/>
                      <a:gd name="connsiteX2" fmla="*/ 213572 w 592645"/>
                      <a:gd name="connsiteY2" fmla="*/ 100800 h 468768"/>
                      <a:gd name="connsiteX3" fmla="*/ 345652 w 592645"/>
                      <a:gd name="connsiteY3" fmla="*/ 9360 h 468768"/>
                      <a:gd name="connsiteX4" fmla="*/ 500592 w 592645"/>
                      <a:gd name="connsiteY4" fmla="*/ 11900 h 468768"/>
                      <a:gd name="connsiteX5" fmla="*/ 589492 w 592645"/>
                      <a:gd name="connsiteY5" fmla="*/ 88100 h 468768"/>
                      <a:gd name="connsiteX6" fmla="*/ 559012 w 592645"/>
                      <a:gd name="connsiteY6" fmla="*/ 210020 h 468768"/>
                      <a:gd name="connsiteX7" fmla="*/ 429472 w 592645"/>
                      <a:gd name="connsiteY7" fmla="*/ 250660 h 468768"/>
                      <a:gd name="connsiteX8" fmla="*/ 299932 w 592645"/>
                      <a:gd name="connsiteY8" fmla="*/ 237960 h 468768"/>
                      <a:gd name="connsiteX9" fmla="*/ 203412 w 592645"/>
                      <a:gd name="connsiteY9" fmla="*/ 286220 h 468768"/>
                      <a:gd name="connsiteX10" fmla="*/ 68792 w 592645"/>
                      <a:gd name="connsiteY10" fmla="*/ 387820 h 468768"/>
                      <a:gd name="connsiteX11" fmla="*/ 212 w 592645"/>
                      <a:gd name="connsiteY11" fmla="*/ 466560 h 468768"/>
                      <a:gd name="connsiteX0" fmla="*/ 212 w 592645"/>
                      <a:gd name="connsiteY0" fmla="*/ 466560 h 468780"/>
                      <a:gd name="connsiteX1" fmla="*/ 53552 w 592645"/>
                      <a:gd name="connsiteY1" fmla="*/ 298920 h 468780"/>
                      <a:gd name="connsiteX2" fmla="*/ 213572 w 592645"/>
                      <a:gd name="connsiteY2" fmla="*/ 100800 h 468780"/>
                      <a:gd name="connsiteX3" fmla="*/ 345652 w 592645"/>
                      <a:gd name="connsiteY3" fmla="*/ 9360 h 468780"/>
                      <a:gd name="connsiteX4" fmla="*/ 500592 w 592645"/>
                      <a:gd name="connsiteY4" fmla="*/ 11900 h 468780"/>
                      <a:gd name="connsiteX5" fmla="*/ 589492 w 592645"/>
                      <a:gd name="connsiteY5" fmla="*/ 88100 h 468780"/>
                      <a:gd name="connsiteX6" fmla="*/ 559012 w 592645"/>
                      <a:gd name="connsiteY6" fmla="*/ 210020 h 468780"/>
                      <a:gd name="connsiteX7" fmla="*/ 429472 w 592645"/>
                      <a:gd name="connsiteY7" fmla="*/ 250660 h 468780"/>
                      <a:gd name="connsiteX8" fmla="*/ 299932 w 592645"/>
                      <a:gd name="connsiteY8" fmla="*/ 237960 h 468780"/>
                      <a:gd name="connsiteX9" fmla="*/ 195792 w 592645"/>
                      <a:gd name="connsiteY9" fmla="*/ 283680 h 468780"/>
                      <a:gd name="connsiteX10" fmla="*/ 68792 w 592645"/>
                      <a:gd name="connsiteY10" fmla="*/ 387820 h 468780"/>
                      <a:gd name="connsiteX11" fmla="*/ 212 w 592645"/>
                      <a:gd name="connsiteY11" fmla="*/ 466560 h 468780"/>
                      <a:gd name="connsiteX0" fmla="*/ 212 w 592645"/>
                      <a:gd name="connsiteY0" fmla="*/ 466560 h 468816"/>
                      <a:gd name="connsiteX1" fmla="*/ 53552 w 592645"/>
                      <a:gd name="connsiteY1" fmla="*/ 298920 h 468816"/>
                      <a:gd name="connsiteX2" fmla="*/ 213572 w 592645"/>
                      <a:gd name="connsiteY2" fmla="*/ 100800 h 468816"/>
                      <a:gd name="connsiteX3" fmla="*/ 345652 w 592645"/>
                      <a:gd name="connsiteY3" fmla="*/ 9360 h 468816"/>
                      <a:gd name="connsiteX4" fmla="*/ 500592 w 592645"/>
                      <a:gd name="connsiteY4" fmla="*/ 11900 h 468816"/>
                      <a:gd name="connsiteX5" fmla="*/ 589492 w 592645"/>
                      <a:gd name="connsiteY5" fmla="*/ 88100 h 468816"/>
                      <a:gd name="connsiteX6" fmla="*/ 559012 w 592645"/>
                      <a:gd name="connsiteY6" fmla="*/ 210020 h 468816"/>
                      <a:gd name="connsiteX7" fmla="*/ 429472 w 592645"/>
                      <a:gd name="connsiteY7" fmla="*/ 250660 h 468816"/>
                      <a:gd name="connsiteX8" fmla="*/ 299932 w 592645"/>
                      <a:gd name="connsiteY8" fmla="*/ 237960 h 468816"/>
                      <a:gd name="connsiteX9" fmla="*/ 183092 w 592645"/>
                      <a:gd name="connsiteY9" fmla="*/ 276060 h 468816"/>
                      <a:gd name="connsiteX10" fmla="*/ 68792 w 592645"/>
                      <a:gd name="connsiteY10" fmla="*/ 387820 h 468816"/>
                      <a:gd name="connsiteX11" fmla="*/ 212 w 592645"/>
                      <a:gd name="connsiteY11" fmla="*/ 466560 h 468816"/>
                      <a:gd name="connsiteX0" fmla="*/ 102 w 592535"/>
                      <a:gd name="connsiteY0" fmla="*/ 466560 h 467485"/>
                      <a:gd name="connsiteX1" fmla="*/ 53442 w 592535"/>
                      <a:gd name="connsiteY1" fmla="*/ 298920 h 467485"/>
                      <a:gd name="connsiteX2" fmla="*/ 213462 w 592535"/>
                      <a:gd name="connsiteY2" fmla="*/ 100800 h 467485"/>
                      <a:gd name="connsiteX3" fmla="*/ 345542 w 592535"/>
                      <a:gd name="connsiteY3" fmla="*/ 9360 h 467485"/>
                      <a:gd name="connsiteX4" fmla="*/ 500482 w 592535"/>
                      <a:gd name="connsiteY4" fmla="*/ 11900 h 467485"/>
                      <a:gd name="connsiteX5" fmla="*/ 589382 w 592535"/>
                      <a:gd name="connsiteY5" fmla="*/ 88100 h 467485"/>
                      <a:gd name="connsiteX6" fmla="*/ 558902 w 592535"/>
                      <a:gd name="connsiteY6" fmla="*/ 210020 h 467485"/>
                      <a:gd name="connsiteX7" fmla="*/ 429362 w 592535"/>
                      <a:gd name="connsiteY7" fmla="*/ 250660 h 467485"/>
                      <a:gd name="connsiteX8" fmla="*/ 299822 w 592535"/>
                      <a:gd name="connsiteY8" fmla="*/ 237960 h 467485"/>
                      <a:gd name="connsiteX9" fmla="*/ 182982 w 592535"/>
                      <a:gd name="connsiteY9" fmla="*/ 276060 h 467485"/>
                      <a:gd name="connsiteX10" fmla="*/ 63602 w 592535"/>
                      <a:gd name="connsiteY10" fmla="*/ 362420 h 467485"/>
                      <a:gd name="connsiteX11" fmla="*/ 102 w 592535"/>
                      <a:gd name="connsiteY11" fmla="*/ 466560 h 467485"/>
                      <a:gd name="connsiteX0" fmla="*/ 102 w 592535"/>
                      <a:gd name="connsiteY0" fmla="*/ 499580 h 500290"/>
                      <a:gd name="connsiteX1" fmla="*/ 53442 w 592535"/>
                      <a:gd name="connsiteY1" fmla="*/ 298920 h 500290"/>
                      <a:gd name="connsiteX2" fmla="*/ 213462 w 592535"/>
                      <a:gd name="connsiteY2" fmla="*/ 100800 h 500290"/>
                      <a:gd name="connsiteX3" fmla="*/ 345542 w 592535"/>
                      <a:gd name="connsiteY3" fmla="*/ 9360 h 500290"/>
                      <a:gd name="connsiteX4" fmla="*/ 500482 w 592535"/>
                      <a:gd name="connsiteY4" fmla="*/ 11900 h 500290"/>
                      <a:gd name="connsiteX5" fmla="*/ 589382 w 592535"/>
                      <a:gd name="connsiteY5" fmla="*/ 88100 h 500290"/>
                      <a:gd name="connsiteX6" fmla="*/ 558902 w 592535"/>
                      <a:gd name="connsiteY6" fmla="*/ 210020 h 500290"/>
                      <a:gd name="connsiteX7" fmla="*/ 429362 w 592535"/>
                      <a:gd name="connsiteY7" fmla="*/ 250660 h 500290"/>
                      <a:gd name="connsiteX8" fmla="*/ 299822 w 592535"/>
                      <a:gd name="connsiteY8" fmla="*/ 237960 h 500290"/>
                      <a:gd name="connsiteX9" fmla="*/ 182982 w 592535"/>
                      <a:gd name="connsiteY9" fmla="*/ 276060 h 500290"/>
                      <a:gd name="connsiteX10" fmla="*/ 63602 w 592535"/>
                      <a:gd name="connsiteY10" fmla="*/ 362420 h 500290"/>
                      <a:gd name="connsiteX11" fmla="*/ 102 w 592535"/>
                      <a:gd name="connsiteY11" fmla="*/ 499580 h 500290"/>
                      <a:gd name="connsiteX0" fmla="*/ 102 w 592535"/>
                      <a:gd name="connsiteY0" fmla="*/ 499580 h 500290"/>
                      <a:gd name="connsiteX1" fmla="*/ 53442 w 592535"/>
                      <a:gd name="connsiteY1" fmla="*/ 298920 h 500290"/>
                      <a:gd name="connsiteX2" fmla="*/ 213462 w 592535"/>
                      <a:gd name="connsiteY2" fmla="*/ 100800 h 500290"/>
                      <a:gd name="connsiteX3" fmla="*/ 345542 w 592535"/>
                      <a:gd name="connsiteY3" fmla="*/ 9360 h 500290"/>
                      <a:gd name="connsiteX4" fmla="*/ 500482 w 592535"/>
                      <a:gd name="connsiteY4" fmla="*/ 11900 h 500290"/>
                      <a:gd name="connsiteX5" fmla="*/ 589382 w 592535"/>
                      <a:gd name="connsiteY5" fmla="*/ 88100 h 500290"/>
                      <a:gd name="connsiteX6" fmla="*/ 558902 w 592535"/>
                      <a:gd name="connsiteY6" fmla="*/ 210020 h 500290"/>
                      <a:gd name="connsiteX7" fmla="*/ 429362 w 592535"/>
                      <a:gd name="connsiteY7" fmla="*/ 250660 h 500290"/>
                      <a:gd name="connsiteX8" fmla="*/ 299822 w 592535"/>
                      <a:gd name="connsiteY8" fmla="*/ 237960 h 500290"/>
                      <a:gd name="connsiteX9" fmla="*/ 175362 w 592535"/>
                      <a:gd name="connsiteY9" fmla="*/ 276060 h 500290"/>
                      <a:gd name="connsiteX10" fmla="*/ 63602 w 592535"/>
                      <a:gd name="connsiteY10" fmla="*/ 362420 h 500290"/>
                      <a:gd name="connsiteX11" fmla="*/ 102 w 592535"/>
                      <a:gd name="connsiteY11" fmla="*/ 499580 h 500290"/>
                      <a:gd name="connsiteX0" fmla="*/ 102 w 591536"/>
                      <a:gd name="connsiteY0" fmla="*/ 499580 h 500290"/>
                      <a:gd name="connsiteX1" fmla="*/ 53442 w 591536"/>
                      <a:gd name="connsiteY1" fmla="*/ 298920 h 500290"/>
                      <a:gd name="connsiteX2" fmla="*/ 213462 w 591536"/>
                      <a:gd name="connsiteY2" fmla="*/ 100800 h 500290"/>
                      <a:gd name="connsiteX3" fmla="*/ 345542 w 591536"/>
                      <a:gd name="connsiteY3" fmla="*/ 9360 h 500290"/>
                      <a:gd name="connsiteX4" fmla="*/ 500482 w 591536"/>
                      <a:gd name="connsiteY4" fmla="*/ 11900 h 500290"/>
                      <a:gd name="connsiteX5" fmla="*/ 589382 w 591536"/>
                      <a:gd name="connsiteY5" fmla="*/ 88100 h 500290"/>
                      <a:gd name="connsiteX6" fmla="*/ 558902 w 591536"/>
                      <a:gd name="connsiteY6" fmla="*/ 210020 h 500290"/>
                      <a:gd name="connsiteX7" fmla="*/ 429362 w 591536"/>
                      <a:gd name="connsiteY7" fmla="*/ 250660 h 500290"/>
                      <a:gd name="connsiteX8" fmla="*/ 299822 w 591536"/>
                      <a:gd name="connsiteY8" fmla="*/ 237960 h 500290"/>
                      <a:gd name="connsiteX9" fmla="*/ 175362 w 591536"/>
                      <a:gd name="connsiteY9" fmla="*/ 276060 h 500290"/>
                      <a:gd name="connsiteX10" fmla="*/ 63602 w 591536"/>
                      <a:gd name="connsiteY10" fmla="*/ 362420 h 500290"/>
                      <a:gd name="connsiteX11" fmla="*/ 102 w 591536"/>
                      <a:gd name="connsiteY11" fmla="*/ 499580 h 500290"/>
                      <a:gd name="connsiteX0" fmla="*/ 102 w 591536"/>
                      <a:gd name="connsiteY0" fmla="*/ 499580 h 500290"/>
                      <a:gd name="connsiteX1" fmla="*/ 53442 w 591536"/>
                      <a:gd name="connsiteY1" fmla="*/ 298920 h 500290"/>
                      <a:gd name="connsiteX2" fmla="*/ 213462 w 591536"/>
                      <a:gd name="connsiteY2" fmla="*/ 100800 h 500290"/>
                      <a:gd name="connsiteX3" fmla="*/ 345542 w 591536"/>
                      <a:gd name="connsiteY3" fmla="*/ 9360 h 500290"/>
                      <a:gd name="connsiteX4" fmla="*/ 500482 w 591536"/>
                      <a:gd name="connsiteY4" fmla="*/ 11900 h 500290"/>
                      <a:gd name="connsiteX5" fmla="*/ 589382 w 591536"/>
                      <a:gd name="connsiteY5" fmla="*/ 88100 h 500290"/>
                      <a:gd name="connsiteX6" fmla="*/ 558902 w 591536"/>
                      <a:gd name="connsiteY6" fmla="*/ 210020 h 500290"/>
                      <a:gd name="connsiteX7" fmla="*/ 429362 w 591536"/>
                      <a:gd name="connsiteY7" fmla="*/ 250660 h 500290"/>
                      <a:gd name="connsiteX8" fmla="*/ 299822 w 591536"/>
                      <a:gd name="connsiteY8" fmla="*/ 237960 h 500290"/>
                      <a:gd name="connsiteX9" fmla="*/ 175362 w 591536"/>
                      <a:gd name="connsiteY9" fmla="*/ 276060 h 500290"/>
                      <a:gd name="connsiteX10" fmla="*/ 63602 w 591536"/>
                      <a:gd name="connsiteY10" fmla="*/ 362420 h 500290"/>
                      <a:gd name="connsiteX11" fmla="*/ 102 w 591536"/>
                      <a:gd name="connsiteY11" fmla="*/ 499580 h 500290"/>
                      <a:gd name="connsiteX0" fmla="*/ 102 w 594623"/>
                      <a:gd name="connsiteY0" fmla="*/ 499580 h 500290"/>
                      <a:gd name="connsiteX1" fmla="*/ 53442 w 594623"/>
                      <a:gd name="connsiteY1" fmla="*/ 298920 h 500290"/>
                      <a:gd name="connsiteX2" fmla="*/ 213462 w 594623"/>
                      <a:gd name="connsiteY2" fmla="*/ 100800 h 500290"/>
                      <a:gd name="connsiteX3" fmla="*/ 345542 w 594623"/>
                      <a:gd name="connsiteY3" fmla="*/ 9360 h 500290"/>
                      <a:gd name="connsiteX4" fmla="*/ 500482 w 594623"/>
                      <a:gd name="connsiteY4" fmla="*/ 11900 h 500290"/>
                      <a:gd name="connsiteX5" fmla="*/ 589382 w 594623"/>
                      <a:gd name="connsiteY5" fmla="*/ 88100 h 500290"/>
                      <a:gd name="connsiteX6" fmla="*/ 558902 w 594623"/>
                      <a:gd name="connsiteY6" fmla="*/ 210020 h 500290"/>
                      <a:gd name="connsiteX7" fmla="*/ 429362 w 594623"/>
                      <a:gd name="connsiteY7" fmla="*/ 250660 h 500290"/>
                      <a:gd name="connsiteX8" fmla="*/ 299822 w 594623"/>
                      <a:gd name="connsiteY8" fmla="*/ 237960 h 500290"/>
                      <a:gd name="connsiteX9" fmla="*/ 175362 w 594623"/>
                      <a:gd name="connsiteY9" fmla="*/ 276060 h 500290"/>
                      <a:gd name="connsiteX10" fmla="*/ 63602 w 594623"/>
                      <a:gd name="connsiteY10" fmla="*/ 362420 h 500290"/>
                      <a:gd name="connsiteX11" fmla="*/ 102 w 594623"/>
                      <a:gd name="connsiteY11" fmla="*/ 499580 h 500290"/>
                      <a:gd name="connsiteX0" fmla="*/ 102 w 601156"/>
                      <a:gd name="connsiteY0" fmla="*/ 499580 h 500290"/>
                      <a:gd name="connsiteX1" fmla="*/ 53442 w 601156"/>
                      <a:gd name="connsiteY1" fmla="*/ 298920 h 500290"/>
                      <a:gd name="connsiteX2" fmla="*/ 213462 w 601156"/>
                      <a:gd name="connsiteY2" fmla="*/ 100800 h 500290"/>
                      <a:gd name="connsiteX3" fmla="*/ 345542 w 601156"/>
                      <a:gd name="connsiteY3" fmla="*/ 9360 h 500290"/>
                      <a:gd name="connsiteX4" fmla="*/ 500482 w 601156"/>
                      <a:gd name="connsiteY4" fmla="*/ 11900 h 500290"/>
                      <a:gd name="connsiteX5" fmla="*/ 589382 w 601156"/>
                      <a:gd name="connsiteY5" fmla="*/ 88100 h 500290"/>
                      <a:gd name="connsiteX6" fmla="*/ 558902 w 601156"/>
                      <a:gd name="connsiteY6" fmla="*/ 210020 h 500290"/>
                      <a:gd name="connsiteX7" fmla="*/ 429362 w 601156"/>
                      <a:gd name="connsiteY7" fmla="*/ 250660 h 500290"/>
                      <a:gd name="connsiteX8" fmla="*/ 299822 w 601156"/>
                      <a:gd name="connsiteY8" fmla="*/ 237960 h 500290"/>
                      <a:gd name="connsiteX9" fmla="*/ 175362 w 601156"/>
                      <a:gd name="connsiteY9" fmla="*/ 276060 h 500290"/>
                      <a:gd name="connsiteX10" fmla="*/ 63602 w 601156"/>
                      <a:gd name="connsiteY10" fmla="*/ 362420 h 500290"/>
                      <a:gd name="connsiteX11" fmla="*/ 102 w 601156"/>
                      <a:gd name="connsiteY11" fmla="*/ 499580 h 500290"/>
                      <a:gd name="connsiteX0" fmla="*/ 102 w 598955"/>
                      <a:gd name="connsiteY0" fmla="*/ 499580 h 500290"/>
                      <a:gd name="connsiteX1" fmla="*/ 53442 w 598955"/>
                      <a:gd name="connsiteY1" fmla="*/ 298920 h 500290"/>
                      <a:gd name="connsiteX2" fmla="*/ 213462 w 598955"/>
                      <a:gd name="connsiteY2" fmla="*/ 100800 h 500290"/>
                      <a:gd name="connsiteX3" fmla="*/ 345542 w 598955"/>
                      <a:gd name="connsiteY3" fmla="*/ 9360 h 500290"/>
                      <a:gd name="connsiteX4" fmla="*/ 500482 w 598955"/>
                      <a:gd name="connsiteY4" fmla="*/ 11900 h 500290"/>
                      <a:gd name="connsiteX5" fmla="*/ 589382 w 598955"/>
                      <a:gd name="connsiteY5" fmla="*/ 88100 h 500290"/>
                      <a:gd name="connsiteX6" fmla="*/ 558902 w 598955"/>
                      <a:gd name="connsiteY6" fmla="*/ 210020 h 500290"/>
                      <a:gd name="connsiteX7" fmla="*/ 429362 w 598955"/>
                      <a:gd name="connsiteY7" fmla="*/ 250660 h 500290"/>
                      <a:gd name="connsiteX8" fmla="*/ 299822 w 598955"/>
                      <a:gd name="connsiteY8" fmla="*/ 237960 h 500290"/>
                      <a:gd name="connsiteX9" fmla="*/ 175362 w 598955"/>
                      <a:gd name="connsiteY9" fmla="*/ 276060 h 500290"/>
                      <a:gd name="connsiteX10" fmla="*/ 63602 w 598955"/>
                      <a:gd name="connsiteY10" fmla="*/ 362420 h 500290"/>
                      <a:gd name="connsiteX11" fmla="*/ 102 w 598955"/>
                      <a:gd name="connsiteY11" fmla="*/ 499580 h 500290"/>
                      <a:gd name="connsiteX0" fmla="*/ 102 w 593569"/>
                      <a:gd name="connsiteY0" fmla="*/ 499580 h 500290"/>
                      <a:gd name="connsiteX1" fmla="*/ 53442 w 593569"/>
                      <a:gd name="connsiteY1" fmla="*/ 298920 h 500290"/>
                      <a:gd name="connsiteX2" fmla="*/ 213462 w 593569"/>
                      <a:gd name="connsiteY2" fmla="*/ 100800 h 500290"/>
                      <a:gd name="connsiteX3" fmla="*/ 345542 w 593569"/>
                      <a:gd name="connsiteY3" fmla="*/ 9360 h 500290"/>
                      <a:gd name="connsiteX4" fmla="*/ 500482 w 593569"/>
                      <a:gd name="connsiteY4" fmla="*/ 11900 h 500290"/>
                      <a:gd name="connsiteX5" fmla="*/ 589382 w 593569"/>
                      <a:gd name="connsiteY5" fmla="*/ 88100 h 500290"/>
                      <a:gd name="connsiteX6" fmla="*/ 558902 w 593569"/>
                      <a:gd name="connsiteY6" fmla="*/ 210020 h 500290"/>
                      <a:gd name="connsiteX7" fmla="*/ 429362 w 593569"/>
                      <a:gd name="connsiteY7" fmla="*/ 250660 h 500290"/>
                      <a:gd name="connsiteX8" fmla="*/ 299822 w 593569"/>
                      <a:gd name="connsiteY8" fmla="*/ 237960 h 500290"/>
                      <a:gd name="connsiteX9" fmla="*/ 175362 w 593569"/>
                      <a:gd name="connsiteY9" fmla="*/ 276060 h 500290"/>
                      <a:gd name="connsiteX10" fmla="*/ 63602 w 593569"/>
                      <a:gd name="connsiteY10" fmla="*/ 362420 h 500290"/>
                      <a:gd name="connsiteX11" fmla="*/ 102 w 593569"/>
                      <a:gd name="connsiteY11" fmla="*/ 499580 h 500290"/>
                      <a:gd name="connsiteX0" fmla="*/ 102 w 592919"/>
                      <a:gd name="connsiteY0" fmla="*/ 507870 h 508580"/>
                      <a:gd name="connsiteX1" fmla="*/ 53442 w 592919"/>
                      <a:gd name="connsiteY1" fmla="*/ 307210 h 508580"/>
                      <a:gd name="connsiteX2" fmla="*/ 213462 w 592919"/>
                      <a:gd name="connsiteY2" fmla="*/ 109090 h 508580"/>
                      <a:gd name="connsiteX3" fmla="*/ 345542 w 592919"/>
                      <a:gd name="connsiteY3" fmla="*/ 17650 h 508580"/>
                      <a:gd name="connsiteX4" fmla="*/ 494767 w 592919"/>
                      <a:gd name="connsiteY4" fmla="*/ 6855 h 508580"/>
                      <a:gd name="connsiteX5" fmla="*/ 589382 w 592919"/>
                      <a:gd name="connsiteY5" fmla="*/ 96390 h 508580"/>
                      <a:gd name="connsiteX6" fmla="*/ 558902 w 592919"/>
                      <a:gd name="connsiteY6" fmla="*/ 218310 h 508580"/>
                      <a:gd name="connsiteX7" fmla="*/ 429362 w 592919"/>
                      <a:gd name="connsiteY7" fmla="*/ 258950 h 508580"/>
                      <a:gd name="connsiteX8" fmla="*/ 299822 w 592919"/>
                      <a:gd name="connsiteY8" fmla="*/ 246250 h 508580"/>
                      <a:gd name="connsiteX9" fmla="*/ 175362 w 592919"/>
                      <a:gd name="connsiteY9" fmla="*/ 284350 h 508580"/>
                      <a:gd name="connsiteX10" fmla="*/ 63602 w 592919"/>
                      <a:gd name="connsiteY10" fmla="*/ 370710 h 508580"/>
                      <a:gd name="connsiteX11" fmla="*/ 102 w 592919"/>
                      <a:gd name="connsiteY11" fmla="*/ 507870 h 508580"/>
                      <a:gd name="connsiteX0" fmla="*/ 102 w 592919"/>
                      <a:gd name="connsiteY0" fmla="*/ 507870 h 508580"/>
                      <a:gd name="connsiteX1" fmla="*/ 53442 w 592919"/>
                      <a:gd name="connsiteY1" fmla="*/ 307210 h 508580"/>
                      <a:gd name="connsiteX2" fmla="*/ 213462 w 592919"/>
                      <a:gd name="connsiteY2" fmla="*/ 109090 h 508580"/>
                      <a:gd name="connsiteX3" fmla="*/ 345542 w 592919"/>
                      <a:gd name="connsiteY3" fmla="*/ 17650 h 508580"/>
                      <a:gd name="connsiteX4" fmla="*/ 494767 w 592919"/>
                      <a:gd name="connsiteY4" fmla="*/ 6855 h 508580"/>
                      <a:gd name="connsiteX5" fmla="*/ 589382 w 592919"/>
                      <a:gd name="connsiteY5" fmla="*/ 96390 h 508580"/>
                      <a:gd name="connsiteX6" fmla="*/ 558902 w 592919"/>
                      <a:gd name="connsiteY6" fmla="*/ 218310 h 508580"/>
                      <a:gd name="connsiteX7" fmla="*/ 429362 w 592919"/>
                      <a:gd name="connsiteY7" fmla="*/ 258950 h 508580"/>
                      <a:gd name="connsiteX8" fmla="*/ 299822 w 592919"/>
                      <a:gd name="connsiteY8" fmla="*/ 246250 h 508580"/>
                      <a:gd name="connsiteX9" fmla="*/ 175362 w 592919"/>
                      <a:gd name="connsiteY9" fmla="*/ 284350 h 508580"/>
                      <a:gd name="connsiteX10" fmla="*/ 63602 w 592919"/>
                      <a:gd name="connsiteY10" fmla="*/ 370710 h 508580"/>
                      <a:gd name="connsiteX11" fmla="*/ 102 w 592919"/>
                      <a:gd name="connsiteY11" fmla="*/ 507870 h 508580"/>
                      <a:gd name="connsiteX0" fmla="*/ 102 w 591442"/>
                      <a:gd name="connsiteY0" fmla="*/ 507870 h 508580"/>
                      <a:gd name="connsiteX1" fmla="*/ 53442 w 591442"/>
                      <a:gd name="connsiteY1" fmla="*/ 307210 h 508580"/>
                      <a:gd name="connsiteX2" fmla="*/ 213462 w 591442"/>
                      <a:gd name="connsiteY2" fmla="*/ 109090 h 508580"/>
                      <a:gd name="connsiteX3" fmla="*/ 345542 w 591442"/>
                      <a:gd name="connsiteY3" fmla="*/ 17650 h 508580"/>
                      <a:gd name="connsiteX4" fmla="*/ 494767 w 591442"/>
                      <a:gd name="connsiteY4" fmla="*/ 6855 h 508580"/>
                      <a:gd name="connsiteX5" fmla="*/ 589382 w 591442"/>
                      <a:gd name="connsiteY5" fmla="*/ 96390 h 508580"/>
                      <a:gd name="connsiteX6" fmla="*/ 549377 w 591442"/>
                      <a:gd name="connsiteY6" fmla="*/ 218310 h 508580"/>
                      <a:gd name="connsiteX7" fmla="*/ 429362 w 591442"/>
                      <a:gd name="connsiteY7" fmla="*/ 258950 h 508580"/>
                      <a:gd name="connsiteX8" fmla="*/ 299822 w 591442"/>
                      <a:gd name="connsiteY8" fmla="*/ 246250 h 508580"/>
                      <a:gd name="connsiteX9" fmla="*/ 175362 w 591442"/>
                      <a:gd name="connsiteY9" fmla="*/ 284350 h 508580"/>
                      <a:gd name="connsiteX10" fmla="*/ 63602 w 591442"/>
                      <a:gd name="connsiteY10" fmla="*/ 370710 h 508580"/>
                      <a:gd name="connsiteX11" fmla="*/ 102 w 591442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9822 w 591846"/>
                      <a:gd name="connsiteY8" fmla="*/ 24625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9822 w 591846"/>
                      <a:gd name="connsiteY8" fmla="*/ 24625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4107 w 591846"/>
                      <a:gd name="connsiteY8" fmla="*/ 24244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846"/>
                      <a:gd name="connsiteY0" fmla="*/ 507870 h 508580"/>
                      <a:gd name="connsiteX1" fmla="*/ 53442 w 591846"/>
                      <a:gd name="connsiteY1" fmla="*/ 307210 h 508580"/>
                      <a:gd name="connsiteX2" fmla="*/ 213462 w 591846"/>
                      <a:gd name="connsiteY2" fmla="*/ 109090 h 508580"/>
                      <a:gd name="connsiteX3" fmla="*/ 345542 w 591846"/>
                      <a:gd name="connsiteY3" fmla="*/ 17650 h 508580"/>
                      <a:gd name="connsiteX4" fmla="*/ 494767 w 591846"/>
                      <a:gd name="connsiteY4" fmla="*/ 6855 h 508580"/>
                      <a:gd name="connsiteX5" fmla="*/ 589382 w 591846"/>
                      <a:gd name="connsiteY5" fmla="*/ 96390 h 508580"/>
                      <a:gd name="connsiteX6" fmla="*/ 549377 w 591846"/>
                      <a:gd name="connsiteY6" fmla="*/ 218310 h 508580"/>
                      <a:gd name="connsiteX7" fmla="*/ 429362 w 591846"/>
                      <a:gd name="connsiteY7" fmla="*/ 258950 h 508580"/>
                      <a:gd name="connsiteX8" fmla="*/ 294107 w 591846"/>
                      <a:gd name="connsiteY8" fmla="*/ 242440 h 508580"/>
                      <a:gd name="connsiteX9" fmla="*/ 175362 w 591846"/>
                      <a:gd name="connsiteY9" fmla="*/ 284350 h 508580"/>
                      <a:gd name="connsiteX10" fmla="*/ 63602 w 591846"/>
                      <a:gd name="connsiteY10" fmla="*/ 370710 h 508580"/>
                      <a:gd name="connsiteX11" fmla="*/ 102 w 591846"/>
                      <a:gd name="connsiteY11" fmla="*/ 507870 h 508580"/>
                      <a:gd name="connsiteX0" fmla="*/ 102 w 591543"/>
                      <a:gd name="connsiteY0" fmla="*/ 507870 h 508580"/>
                      <a:gd name="connsiteX1" fmla="*/ 53442 w 591543"/>
                      <a:gd name="connsiteY1" fmla="*/ 307210 h 508580"/>
                      <a:gd name="connsiteX2" fmla="*/ 213462 w 591543"/>
                      <a:gd name="connsiteY2" fmla="*/ 109090 h 508580"/>
                      <a:gd name="connsiteX3" fmla="*/ 345542 w 591543"/>
                      <a:gd name="connsiteY3" fmla="*/ 17650 h 508580"/>
                      <a:gd name="connsiteX4" fmla="*/ 494767 w 591543"/>
                      <a:gd name="connsiteY4" fmla="*/ 6855 h 508580"/>
                      <a:gd name="connsiteX5" fmla="*/ 589382 w 591543"/>
                      <a:gd name="connsiteY5" fmla="*/ 96390 h 508580"/>
                      <a:gd name="connsiteX6" fmla="*/ 549377 w 591543"/>
                      <a:gd name="connsiteY6" fmla="*/ 218310 h 508580"/>
                      <a:gd name="connsiteX7" fmla="*/ 419837 w 591543"/>
                      <a:gd name="connsiteY7" fmla="*/ 241805 h 508580"/>
                      <a:gd name="connsiteX8" fmla="*/ 294107 w 591543"/>
                      <a:gd name="connsiteY8" fmla="*/ 242440 h 508580"/>
                      <a:gd name="connsiteX9" fmla="*/ 175362 w 591543"/>
                      <a:gd name="connsiteY9" fmla="*/ 284350 h 508580"/>
                      <a:gd name="connsiteX10" fmla="*/ 63602 w 591543"/>
                      <a:gd name="connsiteY10" fmla="*/ 370710 h 508580"/>
                      <a:gd name="connsiteX11" fmla="*/ 102 w 591543"/>
                      <a:gd name="connsiteY11" fmla="*/ 507870 h 508580"/>
                      <a:gd name="connsiteX0" fmla="*/ 102 w 591543"/>
                      <a:gd name="connsiteY0" fmla="*/ 507870 h 508580"/>
                      <a:gd name="connsiteX1" fmla="*/ 53442 w 591543"/>
                      <a:gd name="connsiteY1" fmla="*/ 307210 h 508580"/>
                      <a:gd name="connsiteX2" fmla="*/ 213462 w 591543"/>
                      <a:gd name="connsiteY2" fmla="*/ 109090 h 508580"/>
                      <a:gd name="connsiteX3" fmla="*/ 345542 w 591543"/>
                      <a:gd name="connsiteY3" fmla="*/ 17650 h 508580"/>
                      <a:gd name="connsiteX4" fmla="*/ 494767 w 591543"/>
                      <a:gd name="connsiteY4" fmla="*/ 6855 h 508580"/>
                      <a:gd name="connsiteX5" fmla="*/ 589382 w 591543"/>
                      <a:gd name="connsiteY5" fmla="*/ 96390 h 508580"/>
                      <a:gd name="connsiteX6" fmla="*/ 549377 w 591543"/>
                      <a:gd name="connsiteY6" fmla="*/ 218310 h 508580"/>
                      <a:gd name="connsiteX7" fmla="*/ 419837 w 591543"/>
                      <a:gd name="connsiteY7" fmla="*/ 241805 h 508580"/>
                      <a:gd name="connsiteX8" fmla="*/ 294107 w 591543"/>
                      <a:gd name="connsiteY8" fmla="*/ 242440 h 508580"/>
                      <a:gd name="connsiteX9" fmla="*/ 175362 w 591543"/>
                      <a:gd name="connsiteY9" fmla="*/ 284350 h 508580"/>
                      <a:gd name="connsiteX10" fmla="*/ 63602 w 591543"/>
                      <a:gd name="connsiteY10" fmla="*/ 370710 h 508580"/>
                      <a:gd name="connsiteX11" fmla="*/ 102 w 591543"/>
                      <a:gd name="connsiteY11" fmla="*/ 507870 h 508580"/>
                      <a:gd name="connsiteX0" fmla="*/ 102 w 592823"/>
                      <a:gd name="connsiteY0" fmla="*/ 507870 h 508580"/>
                      <a:gd name="connsiteX1" fmla="*/ 53442 w 592823"/>
                      <a:gd name="connsiteY1" fmla="*/ 307210 h 508580"/>
                      <a:gd name="connsiteX2" fmla="*/ 213462 w 592823"/>
                      <a:gd name="connsiteY2" fmla="*/ 109090 h 508580"/>
                      <a:gd name="connsiteX3" fmla="*/ 345542 w 592823"/>
                      <a:gd name="connsiteY3" fmla="*/ 17650 h 508580"/>
                      <a:gd name="connsiteX4" fmla="*/ 494767 w 592823"/>
                      <a:gd name="connsiteY4" fmla="*/ 6855 h 508580"/>
                      <a:gd name="connsiteX5" fmla="*/ 589382 w 592823"/>
                      <a:gd name="connsiteY5" fmla="*/ 96390 h 508580"/>
                      <a:gd name="connsiteX6" fmla="*/ 549377 w 592823"/>
                      <a:gd name="connsiteY6" fmla="*/ 218310 h 508580"/>
                      <a:gd name="connsiteX7" fmla="*/ 419837 w 592823"/>
                      <a:gd name="connsiteY7" fmla="*/ 241805 h 508580"/>
                      <a:gd name="connsiteX8" fmla="*/ 294107 w 592823"/>
                      <a:gd name="connsiteY8" fmla="*/ 242440 h 508580"/>
                      <a:gd name="connsiteX9" fmla="*/ 175362 w 592823"/>
                      <a:gd name="connsiteY9" fmla="*/ 284350 h 508580"/>
                      <a:gd name="connsiteX10" fmla="*/ 63602 w 592823"/>
                      <a:gd name="connsiteY10" fmla="*/ 370710 h 508580"/>
                      <a:gd name="connsiteX11" fmla="*/ 102 w 592823"/>
                      <a:gd name="connsiteY11" fmla="*/ 507870 h 508580"/>
                      <a:gd name="connsiteX0" fmla="*/ 102 w 592823"/>
                      <a:gd name="connsiteY0" fmla="*/ 507870 h 508580"/>
                      <a:gd name="connsiteX1" fmla="*/ 53442 w 592823"/>
                      <a:gd name="connsiteY1" fmla="*/ 307210 h 508580"/>
                      <a:gd name="connsiteX2" fmla="*/ 213462 w 592823"/>
                      <a:gd name="connsiteY2" fmla="*/ 109090 h 508580"/>
                      <a:gd name="connsiteX3" fmla="*/ 345542 w 592823"/>
                      <a:gd name="connsiteY3" fmla="*/ 17650 h 508580"/>
                      <a:gd name="connsiteX4" fmla="*/ 494767 w 592823"/>
                      <a:gd name="connsiteY4" fmla="*/ 6855 h 508580"/>
                      <a:gd name="connsiteX5" fmla="*/ 589382 w 592823"/>
                      <a:gd name="connsiteY5" fmla="*/ 96390 h 508580"/>
                      <a:gd name="connsiteX6" fmla="*/ 549377 w 592823"/>
                      <a:gd name="connsiteY6" fmla="*/ 218310 h 508580"/>
                      <a:gd name="connsiteX7" fmla="*/ 419837 w 592823"/>
                      <a:gd name="connsiteY7" fmla="*/ 241805 h 508580"/>
                      <a:gd name="connsiteX8" fmla="*/ 294107 w 592823"/>
                      <a:gd name="connsiteY8" fmla="*/ 242440 h 508580"/>
                      <a:gd name="connsiteX9" fmla="*/ 175362 w 592823"/>
                      <a:gd name="connsiteY9" fmla="*/ 284350 h 508580"/>
                      <a:gd name="connsiteX10" fmla="*/ 63602 w 592823"/>
                      <a:gd name="connsiteY10" fmla="*/ 370710 h 508580"/>
                      <a:gd name="connsiteX11" fmla="*/ 102 w 592823"/>
                      <a:gd name="connsiteY11" fmla="*/ 507870 h 508580"/>
                      <a:gd name="connsiteX0" fmla="*/ 102 w 592823"/>
                      <a:gd name="connsiteY0" fmla="*/ 507870 h 508580"/>
                      <a:gd name="connsiteX1" fmla="*/ 53442 w 592823"/>
                      <a:gd name="connsiteY1" fmla="*/ 307210 h 508580"/>
                      <a:gd name="connsiteX2" fmla="*/ 213462 w 592823"/>
                      <a:gd name="connsiteY2" fmla="*/ 109090 h 508580"/>
                      <a:gd name="connsiteX3" fmla="*/ 345542 w 592823"/>
                      <a:gd name="connsiteY3" fmla="*/ 17650 h 508580"/>
                      <a:gd name="connsiteX4" fmla="*/ 494767 w 592823"/>
                      <a:gd name="connsiteY4" fmla="*/ 6855 h 508580"/>
                      <a:gd name="connsiteX5" fmla="*/ 589382 w 592823"/>
                      <a:gd name="connsiteY5" fmla="*/ 96390 h 508580"/>
                      <a:gd name="connsiteX6" fmla="*/ 549377 w 592823"/>
                      <a:gd name="connsiteY6" fmla="*/ 218310 h 508580"/>
                      <a:gd name="connsiteX7" fmla="*/ 419837 w 592823"/>
                      <a:gd name="connsiteY7" fmla="*/ 241805 h 508580"/>
                      <a:gd name="connsiteX8" fmla="*/ 294107 w 592823"/>
                      <a:gd name="connsiteY8" fmla="*/ 242440 h 508580"/>
                      <a:gd name="connsiteX9" fmla="*/ 162027 w 592823"/>
                      <a:gd name="connsiteY9" fmla="*/ 284350 h 508580"/>
                      <a:gd name="connsiteX10" fmla="*/ 63602 w 592823"/>
                      <a:gd name="connsiteY10" fmla="*/ 370710 h 508580"/>
                      <a:gd name="connsiteX11" fmla="*/ 102 w 592823"/>
                      <a:gd name="connsiteY11" fmla="*/ 507870 h 508580"/>
                      <a:gd name="connsiteX0" fmla="*/ 102 w 592823"/>
                      <a:gd name="connsiteY0" fmla="*/ 507870 h 508594"/>
                      <a:gd name="connsiteX1" fmla="*/ 53442 w 592823"/>
                      <a:gd name="connsiteY1" fmla="*/ 307210 h 508594"/>
                      <a:gd name="connsiteX2" fmla="*/ 213462 w 592823"/>
                      <a:gd name="connsiteY2" fmla="*/ 109090 h 508594"/>
                      <a:gd name="connsiteX3" fmla="*/ 345542 w 592823"/>
                      <a:gd name="connsiteY3" fmla="*/ 17650 h 508594"/>
                      <a:gd name="connsiteX4" fmla="*/ 494767 w 592823"/>
                      <a:gd name="connsiteY4" fmla="*/ 6855 h 508594"/>
                      <a:gd name="connsiteX5" fmla="*/ 589382 w 592823"/>
                      <a:gd name="connsiteY5" fmla="*/ 96390 h 508594"/>
                      <a:gd name="connsiteX6" fmla="*/ 549377 w 592823"/>
                      <a:gd name="connsiteY6" fmla="*/ 218310 h 508594"/>
                      <a:gd name="connsiteX7" fmla="*/ 419837 w 592823"/>
                      <a:gd name="connsiteY7" fmla="*/ 241805 h 508594"/>
                      <a:gd name="connsiteX8" fmla="*/ 294107 w 592823"/>
                      <a:gd name="connsiteY8" fmla="*/ 242440 h 508594"/>
                      <a:gd name="connsiteX9" fmla="*/ 162027 w 592823"/>
                      <a:gd name="connsiteY9" fmla="*/ 271015 h 508594"/>
                      <a:gd name="connsiteX10" fmla="*/ 63602 w 592823"/>
                      <a:gd name="connsiteY10" fmla="*/ 370710 h 508594"/>
                      <a:gd name="connsiteX11" fmla="*/ 102 w 592823"/>
                      <a:gd name="connsiteY11" fmla="*/ 507870 h 508594"/>
                      <a:gd name="connsiteX0" fmla="*/ 102 w 592823"/>
                      <a:gd name="connsiteY0" fmla="*/ 507870 h 508584"/>
                      <a:gd name="connsiteX1" fmla="*/ 53442 w 592823"/>
                      <a:gd name="connsiteY1" fmla="*/ 307210 h 508584"/>
                      <a:gd name="connsiteX2" fmla="*/ 213462 w 592823"/>
                      <a:gd name="connsiteY2" fmla="*/ 109090 h 508584"/>
                      <a:gd name="connsiteX3" fmla="*/ 345542 w 592823"/>
                      <a:gd name="connsiteY3" fmla="*/ 17650 h 508584"/>
                      <a:gd name="connsiteX4" fmla="*/ 494767 w 592823"/>
                      <a:gd name="connsiteY4" fmla="*/ 6855 h 508584"/>
                      <a:gd name="connsiteX5" fmla="*/ 589382 w 592823"/>
                      <a:gd name="connsiteY5" fmla="*/ 96390 h 508584"/>
                      <a:gd name="connsiteX6" fmla="*/ 549377 w 592823"/>
                      <a:gd name="connsiteY6" fmla="*/ 218310 h 508584"/>
                      <a:gd name="connsiteX7" fmla="*/ 419837 w 592823"/>
                      <a:gd name="connsiteY7" fmla="*/ 241805 h 508584"/>
                      <a:gd name="connsiteX8" fmla="*/ 294107 w 592823"/>
                      <a:gd name="connsiteY8" fmla="*/ 242440 h 508584"/>
                      <a:gd name="connsiteX9" fmla="*/ 190602 w 592823"/>
                      <a:gd name="connsiteY9" fmla="*/ 280540 h 508584"/>
                      <a:gd name="connsiteX10" fmla="*/ 63602 w 592823"/>
                      <a:gd name="connsiteY10" fmla="*/ 370710 h 508584"/>
                      <a:gd name="connsiteX11" fmla="*/ 102 w 592823"/>
                      <a:gd name="connsiteY11" fmla="*/ 507870 h 508584"/>
                      <a:gd name="connsiteX0" fmla="*/ 102 w 592823"/>
                      <a:gd name="connsiteY0" fmla="*/ 507870 h 508584"/>
                      <a:gd name="connsiteX1" fmla="*/ 53442 w 592823"/>
                      <a:gd name="connsiteY1" fmla="*/ 307210 h 508584"/>
                      <a:gd name="connsiteX2" fmla="*/ 213462 w 592823"/>
                      <a:gd name="connsiteY2" fmla="*/ 109090 h 508584"/>
                      <a:gd name="connsiteX3" fmla="*/ 345542 w 592823"/>
                      <a:gd name="connsiteY3" fmla="*/ 17650 h 508584"/>
                      <a:gd name="connsiteX4" fmla="*/ 494767 w 592823"/>
                      <a:gd name="connsiteY4" fmla="*/ 6855 h 508584"/>
                      <a:gd name="connsiteX5" fmla="*/ 589382 w 592823"/>
                      <a:gd name="connsiteY5" fmla="*/ 96390 h 508584"/>
                      <a:gd name="connsiteX6" fmla="*/ 549377 w 592823"/>
                      <a:gd name="connsiteY6" fmla="*/ 218310 h 508584"/>
                      <a:gd name="connsiteX7" fmla="*/ 419837 w 592823"/>
                      <a:gd name="connsiteY7" fmla="*/ 241805 h 508584"/>
                      <a:gd name="connsiteX8" fmla="*/ 341732 w 592823"/>
                      <a:gd name="connsiteY8" fmla="*/ 255775 h 508584"/>
                      <a:gd name="connsiteX9" fmla="*/ 190602 w 592823"/>
                      <a:gd name="connsiteY9" fmla="*/ 280540 h 508584"/>
                      <a:gd name="connsiteX10" fmla="*/ 63602 w 592823"/>
                      <a:gd name="connsiteY10" fmla="*/ 370710 h 508584"/>
                      <a:gd name="connsiteX11" fmla="*/ 102 w 592823"/>
                      <a:gd name="connsiteY11" fmla="*/ 507870 h 508584"/>
                      <a:gd name="connsiteX0" fmla="*/ 102 w 592781"/>
                      <a:gd name="connsiteY0" fmla="*/ 507870 h 508584"/>
                      <a:gd name="connsiteX1" fmla="*/ 53442 w 592781"/>
                      <a:gd name="connsiteY1" fmla="*/ 307210 h 508584"/>
                      <a:gd name="connsiteX2" fmla="*/ 213462 w 592781"/>
                      <a:gd name="connsiteY2" fmla="*/ 109090 h 508584"/>
                      <a:gd name="connsiteX3" fmla="*/ 345542 w 592781"/>
                      <a:gd name="connsiteY3" fmla="*/ 17650 h 508584"/>
                      <a:gd name="connsiteX4" fmla="*/ 494767 w 592781"/>
                      <a:gd name="connsiteY4" fmla="*/ 6855 h 508584"/>
                      <a:gd name="connsiteX5" fmla="*/ 589382 w 592781"/>
                      <a:gd name="connsiteY5" fmla="*/ 96390 h 508584"/>
                      <a:gd name="connsiteX6" fmla="*/ 549377 w 592781"/>
                      <a:gd name="connsiteY6" fmla="*/ 218310 h 508584"/>
                      <a:gd name="connsiteX7" fmla="*/ 341732 w 592781"/>
                      <a:gd name="connsiteY7" fmla="*/ 255775 h 508584"/>
                      <a:gd name="connsiteX8" fmla="*/ 190602 w 592781"/>
                      <a:gd name="connsiteY8" fmla="*/ 280540 h 508584"/>
                      <a:gd name="connsiteX9" fmla="*/ 63602 w 592781"/>
                      <a:gd name="connsiteY9" fmla="*/ 370710 h 508584"/>
                      <a:gd name="connsiteX10" fmla="*/ 102 w 592781"/>
                      <a:gd name="connsiteY10" fmla="*/ 507870 h 508584"/>
                      <a:gd name="connsiteX0" fmla="*/ 102 w 592161"/>
                      <a:gd name="connsiteY0" fmla="*/ 507870 h 508584"/>
                      <a:gd name="connsiteX1" fmla="*/ 53442 w 592161"/>
                      <a:gd name="connsiteY1" fmla="*/ 307210 h 508584"/>
                      <a:gd name="connsiteX2" fmla="*/ 213462 w 592161"/>
                      <a:gd name="connsiteY2" fmla="*/ 109090 h 508584"/>
                      <a:gd name="connsiteX3" fmla="*/ 345542 w 592161"/>
                      <a:gd name="connsiteY3" fmla="*/ 17650 h 508584"/>
                      <a:gd name="connsiteX4" fmla="*/ 494767 w 592161"/>
                      <a:gd name="connsiteY4" fmla="*/ 6855 h 508584"/>
                      <a:gd name="connsiteX5" fmla="*/ 589382 w 592161"/>
                      <a:gd name="connsiteY5" fmla="*/ 96390 h 508584"/>
                      <a:gd name="connsiteX6" fmla="*/ 549377 w 592161"/>
                      <a:gd name="connsiteY6" fmla="*/ 218310 h 508584"/>
                      <a:gd name="connsiteX7" fmla="*/ 374117 w 592161"/>
                      <a:gd name="connsiteY7" fmla="*/ 261490 h 508584"/>
                      <a:gd name="connsiteX8" fmla="*/ 190602 w 592161"/>
                      <a:gd name="connsiteY8" fmla="*/ 280540 h 508584"/>
                      <a:gd name="connsiteX9" fmla="*/ 63602 w 592161"/>
                      <a:gd name="connsiteY9" fmla="*/ 370710 h 508584"/>
                      <a:gd name="connsiteX10" fmla="*/ 102 w 592161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190602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190602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1873"/>
                      <a:gd name="connsiteY0" fmla="*/ 507870 h 508584"/>
                      <a:gd name="connsiteX1" fmla="*/ 53442 w 591873"/>
                      <a:gd name="connsiteY1" fmla="*/ 307210 h 508584"/>
                      <a:gd name="connsiteX2" fmla="*/ 213462 w 591873"/>
                      <a:gd name="connsiteY2" fmla="*/ 109090 h 508584"/>
                      <a:gd name="connsiteX3" fmla="*/ 345542 w 591873"/>
                      <a:gd name="connsiteY3" fmla="*/ 17650 h 508584"/>
                      <a:gd name="connsiteX4" fmla="*/ 494767 w 591873"/>
                      <a:gd name="connsiteY4" fmla="*/ 6855 h 508584"/>
                      <a:gd name="connsiteX5" fmla="*/ 589382 w 591873"/>
                      <a:gd name="connsiteY5" fmla="*/ 96390 h 508584"/>
                      <a:gd name="connsiteX6" fmla="*/ 549377 w 591873"/>
                      <a:gd name="connsiteY6" fmla="*/ 218310 h 508584"/>
                      <a:gd name="connsiteX7" fmla="*/ 393167 w 591873"/>
                      <a:gd name="connsiteY7" fmla="*/ 272920 h 508584"/>
                      <a:gd name="connsiteX8" fmla="*/ 203937 w 591873"/>
                      <a:gd name="connsiteY8" fmla="*/ 280540 h 508584"/>
                      <a:gd name="connsiteX9" fmla="*/ 63602 w 591873"/>
                      <a:gd name="connsiteY9" fmla="*/ 370710 h 508584"/>
                      <a:gd name="connsiteX10" fmla="*/ 102 w 591873"/>
                      <a:gd name="connsiteY10" fmla="*/ 507870 h 508584"/>
                      <a:gd name="connsiteX0" fmla="*/ 102 w 593489"/>
                      <a:gd name="connsiteY0" fmla="*/ 507870 h 508584"/>
                      <a:gd name="connsiteX1" fmla="*/ 53442 w 593489"/>
                      <a:gd name="connsiteY1" fmla="*/ 307210 h 508584"/>
                      <a:gd name="connsiteX2" fmla="*/ 213462 w 593489"/>
                      <a:gd name="connsiteY2" fmla="*/ 109090 h 508584"/>
                      <a:gd name="connsiteX3" fmla="*/ 345542 w 593489"/>
                      <a:gd name="connsiteY3" fmla="*/ 17650 h 508584"/>
                      <a:gd name="connsiteX4" fmla="*/ 494767 w 593489"/>
                      <a:gd name="connsiteY4" fmla="*/ 6855 h 508584"/>
                      <a:gd name="connsiteX5" fmla="*/ 589382 w 593489"/>
                      <a:gd name="connsiteY5" fmla="*/ 96390 h 508584"/>
                      <a:gd name="connsiteX6" fmla="*/ 549377 w 593489"/>
                      <a:gd name="connsiteY6" fmla="*/ 218310 h 508584"/>
                      <a:gd name="connsiteX7" fmla="*/ 393167 w 593489"/>
                      <a:gd name="connsiteY7" fmla="*/ 272920 h 508584"/>
                      <a:gd name="connsiteX8" fmla="*/ 203937 w 593489"/>
                      <a:gd name="connsiteY8" fmla="*/ 280540 h 508584"/>
                      <a:gd name="connsiteX9" fmla="*/ 63602 w 593489"/>
                      <a:gd name="connsiteY9" fmla="*/ 370710 h 508584"/>
                      <a:gd name="connsiteX10" fmla="*/ 102 w 593489"/>
                      <a:gd name="connsiteY10" fmla="*/ 507870 h 508584"/>
                      <a:gd name="connsiteX0" fmla="*/ 102 w 591722"/>
                      <a:gd name="connsiteY0" fmla="*/ 507870 h 508584"/>
                      <a:gd name="connsiteX1" fmla="*/ 53442 w 591722"/>
                      <a:gd name="connsiteY1" fmla="*/ 307210 h 508584"/>
                      <a:gd name="connsiteX2" fmla="*/ 213462 w 591722"/>
                      <a:gd name="connsiteY2" fmla="*/ 109090 h 508584"/>
                      <a:gd name="connsiteX3" fmla="*/ 345542 w 591722"/>
                      <a:gd name="connsiteY3" fmla="*/ 17650 h 508584"/>
                      <a:gd name="connsiteX4" fmla="*/ 494767 w 591722"/>
                      <a:gd name="connsiteY4" fmla="*/ 6855 h 508584"/>
                      <a:gd name="connsiteX5" fmla="*/ 589382 w 591722"/>
                      <a:gd name="connsiteY5" fmla="*/ 96390 h 508584"/>
                      <a:gd name="connsiteX6" fmla="*/ 549377 w 591722"/>
                      <a:gd name="connsiteY6" fmla="*/ 218310 h 508584"/>
                      <a:gd name="connsiteX7" fmla="*/ 393167 w 591722"/>
                      <a:gd name="connsiteY7" fmla="*/ 272920 h 508584"/>
                      <a:gd name="connsiteX8" fmla="*/ 203937 w 591722"/>
                      <a:gd name="connsiteY8" fmla="*/ 280540 h 508584"/>
                      <a:gd name="connsiteX9" fmla="*/ 63602 w 591722"/>
                      <a:gd name="connsiteY9" fmla="*/ 370710 h 508584"/>
                      <a:gd name="connsiteX10" fmla="*/ 102 w 591722"/>
                      <a:gd name="connsiteY10" fmla="*/ 507870 h 508584"/>
                      <a:gd name="connsiteX0" fmla="*/ 102 w 592225"/>
                      <a:gd name="connsiteY0" fmla="*/ 507870 h 508584"/>
                      <a:gd name="connsiteX1" fmla="*/ 53442 w 592225"/>
                      <a:gd name="connsiteY1" fmla="*/ 307210 h 508584"/>
                      <a:gd name="connsiteX2" fmla="*/ 213462 w 592225"/>
                      <a:gd name="connsiteY2" fmla="*/ 109090 h 508584"/>
                      <a:gd name="connsiteX3" fmla="*/ 345542 w 592225"/>
                      <a:gd name="connsiteY3" fmla="*/ 17650 h 508584"/>
                      <a:gd name="connsiteX4" fmla="*/ 494767 w 592225"/>
                      <a:gd name="connsiteY4" fmla="*/ 6855 h 508584"/>
                      <a:gd name="connsiteX5" fmla="*/ 589382 w 592225"/>
                      <a:gd name="connsiteY5" fmla="*/ 96390 h 508584"/>
                      <a:gd name="connsiteX6" fmla="*/ 549377 w 592225"/>
                      <a:gd name="connsiteY6" fmla="*/ 218310 h 508584"/>
                      <a:gd name="connsiteX7" fmla="*/ 393167 w 592225"/>
                      <a:gd name="connsiteY7" fmla="*/ 272920 h 508584"/>
                      <a:gd name="connsiteX8" fmla="*/ 203937 w 592225"/>
                      <a:gd name="connsiteY8" fmla="*/ 280540 h 508584"/>
                      <a:gd name="connsiteX9" fmla="*/ 63602 w 592225"/>
                      <a:gd name="connsiteY9" fmla="*/ 370710 h 508584"/>
                      <a:gd name="connsiteX10" fmla="*/ 102 w 592225"/>
                      <a:gd name="connsiteY10" fmla="*/ 507870 h 508584"/>
                      <a:gd name="connsiteX0" fmla="*/ 102 w 592225"/>
                      <a:gd name="connsiteY0" fmla="*/ 507870 h 508929"/>
                      <a:gd name="connsiteX1" fmla="*/ 53442 w 592225"/>
                      <a:gd name="connsiteY1" fmla="*/ 291970 h 508929"/>
                      <a:gd name="connsiteX2" fmla="*/ 213462 w 592225"/>
                      <a:gd name="connsiteY2" fmla="*/ 109090 h 508929"/>
                      <a:gd name="connsiteX3" fmla="*/ 345542 w 592225"/>
                      <a:gd name="connsiteY3" fmla="*/ 17650 h 508929"/>
                      <a:gd name="connsiteX4" fmla="*/ 494767 w 592225"/>
                      <a:gd name="connsiteY4" fmla="*/ 6855 h 508929"/>
                      <a:gd name="connsiteX5" fmla="*/ 589382 w 592225"/>
                      <a:gd name="connsiteY5" fmla="*/ 96390 h 508929"/>
                      <a:gd name="connsiteX6" fmla="*/ 549377 w 592225"/>
                      <a:gd name="connsiteY6" fmla="*/ 218310 h 508929"/>
                      <a:gd name="connsiteX7" fmla="*/ 393167 w 592225"/>
                      <a:gd name="connsiteY7" fmla="*/ 272920 h 508929"/>
                      <a:gd name="connsiteX8" fmla="*/ 203937 w 592225"/>
                      <a:gd name="connsiteY8" fmla="*/ 280540 h 508929"/>
                      <a:gd name="connsiteX9" fmla="*/ 63602 w 592225"/>
                      <a:gd name="connsiteY9" fmla="*/ 370710 h 508929"/>
                      <a:gd name="connsiteX10" fmla="*/ 102 w 592225"/>
                      <a:gd name="connsiteY10" fmla="*/ 507870 h 508929"/>
                      <a:gd name="connsiteX0" fmla="*/ 94 w 592217"/>
                      <a:gd name="connsiteY0" fmla="*/ 507415 h 508474"/>
                      <a:gd name="connsiteX1" fmla="*/ 53434 w 592217"/>
                      <a:gd name="connsiteY1" fmla="*/ 291515 h 508474"/>
                      <a:gd name="connsiteX2" fmla="*/ 202024 w 592217"/>
                      <a:gd name="connsiteY2" fmla="*/ 97205 h 508474"/>
                      <a:gd name="connsiteX3" fmla="*/ 345534 w 592217"/>
                      <a:gd name="connsiteY3" fmla="*/ 17195 h 508474"/>
                      <a:gd name="connsiteX4" fmla="*/ 494759 w 592217"/>
                      <a:gd name="connsiteY4" fmla="*/ 6400 h 508474"/>
                      <a:gd name="connsiteX5" fmla="*/ 589374 w 592217"/>
                      <a:gd name="connsiteY5" fmla="*/ 95935 h 508474"/>
                      <a:gd name="connsiteX6" fmla="*/ 549369 w 592217"/>
                      <a:gd name="connsiteY6" fmla="*/ 217855 h 508474"/>
                      <a:gd name="connsiteX7" fmla="*/ 393159 w 592217"/>
                      <a:gd name="connsiteY7" fmla="*/ 272465 h 508474"/>
                      <a:gd name="connsiteX8" fmla="*/ 203929 w 592217"/>
                      <a:gd name="connsiteY8" fmla="*/ 280085 h 508474"/>
                      <a:gd name="connsiteX9" fmla="*/ 63594 w 592217"/>
                      <a:gd name="connsiteY9" fmla="*/ 370255 h 508474"/>
                      <a:gd name="connsiteX10" fmla="*/ 94 w 592217"/>
                      <a:gd name="connsiteY10" fmla="*/ 507415 h 508474"/>
                      <a:gd name="connsiteX0" fmla="*/ 94 w 592217"/>
                      <a:gd name="connsiteY0" fmla="*/ 507415 h 508474"/>
                      <a:gd name="connsiteX1" fmla="*/ 53434 w 592217"/>
                      <a:gd name="connsiteY1" fmla="*/ 291515 h 508474"/>
                      <a:gd name="connsiteX2" fmla="*/ 202024 w 592217"/>
                      <a:gd name="connsiteY2" fmla="*/ 97205 h 508474"/>
                      <a:gd name="connsiteX3" fmla="*/ 345534 w 592217"/>
                      <a:gd name="connsiteY3" fmla="*/ 17195 h 508474"/>
                      <a:gd name="connsiteX4" fmla="*/ 494759 w 592217"/>
                      <a:gd name="connsiteY4" fmla="*/ 6400 h 508474"/>
                      <a:gd name="connsiteX5" fmla="*/ 589374 w 592217"/>
                      <a:gd name="connsiteY5" fmla="*/ 95935 h 508474"/>
                      <a:gd name="connsiteX6" fmla="*/ 549369 w 592217"/>
                      <a:gd name="connsiteY6" fmla="*/ 217855 h 508474"/>
                      <a:gd name="connsiteX7" fmla="*/ 393159 w 592217"/>
                      <a:gd name="connsiteY7" fmla="*/ 272465 h 508474"/>
                      <a:gd name="connsiteX8" fmla="*/ 203929 w 592217"/>
                      <a:gd name="connsiteY8" fmla="*/ 280085 h 508474"/>
                      <a:gd name="connsiteX9" fmla="*/ 63594 w 592217"/>
                      <a:gd name="connsiteY9" fmla="*/ 370255 h 508474"/>
                      <a:gd name="connsiteX10" fmla="*/ 94 w 592217"/>
                      <a:gd name="connsiteY10" fmla="*/ 507415 h 508474"/>
                      <a:gd name="connsiteX0" fmla="*/ 94 w 592217"/>
                      <a:gd name="connsiteY0" fmla="*/ 506996 h 508055"/>
                      <a:gd name="connsiteX1" fmla="*/ 53434 w 592217"/>
                      <a:gd name="connsiteY1" fmla="*/ 291096 h 508055"/>
                      <a:gd name="connsiteX2" fmla="*/ 202024 w 592217"/>
                      <a:gd name="connsiteY2" fmla="*/ 96786 h 508055"/>
                      <a:gd name="connsiteX3" fmla="*/ 345534 w 592217"/>
                      <a:gd name="connsiteY3" fmla="*/ 16776 h 508055"/>
                      <a:gd name="connsiteX4" fmla="*/ 494759 w 592217"/>
                      <a:gd name="connsiteY4" fmla="*/ 5981 h 508055"/>
                      <a:gd name="connsiteX5" fmla="*/ 589374 w 592217"/>
                      <a:gd name="connsiteY5" fmla="*/ 95516 h 508055"/>
                      <a:gd name="connsiteX6" fmla="*/ 549369 w 592217"/>
                      <a:gd name="connsiteY6" fmla="*/ 217436 h 508055"/>
                      <a:gd name="connsiteX7" fmla="*/ 393159 w 592217"/>
                      <a:gd name="connsiteY7" fmla="*/ 272046 h 508055"/>
                      <a:gd name="connsiteX8" fmla="*/ 203929 w 592217"/>
                      <a:gd name="connsiteY8" fmla="*/ 279666 h 508055"/>
                      <a:gd name="connsiteX9" fmla="*/ 63594 w 592217"/>
                      <a:gd name="connsiteY9" fmla="*/ 369836 h 508055"/>
                      <a:gd name="connsiteX10" fmla="*/ 94 w 592217"/>
                      <a:gd name="connsiteY10" fmla="*/ 506996 h 508055"/>
                      <a:gd name="connsiteX0" fmla="*/ 94 w 592217"/>
                      <a:gd name="connsiteY0" fmla="*/ 513029 h 514088"/>
                      <a:gd name="connsiteX1" fmla="*/ 53434 w 592217"/>
                      <a:gd name="connsiteY1" fmla="*/ 297129 h 514088"/>
                      <a:gd name="connsiteX2" fmla="*/ 202024 w 592217"/>
                      <a:gd name="connsiteY2" fmla="*/ 102819 h 514088"/>
                      <a:gd name="connsiteX3" fmla="*/ 345534 w 592217"/>
                      <a:gd name="connsiteY3" fmla="*/ 9474 h 514088"/>
                      <a:gd name="connsiteX4" fmla="*/ 494759 w 592217"/>
                      <a:gd name="connsiteY4" fmla="*/ 12014 h 514088"/>
                      <a:gd name="connsiteX5" fmla="*/ 589374 w 592217"/>
                      <a:gd name="connsiteY5" fmla="*/ 101549 h 514088"/>
                      <a:gd name="connsiteX6" fmla="*/ 549369 w 592217"/>
                      <a:gd name="connsiteY6" fmla="*/ 223469 h 514088"/>
                      <a:gd name="connsiteX7" fmla="*/ 393159 w 592217"/>
                      <a:gd name="connsiteY7" fmla="*/ 278079 h 514088"/>
                      <a:gd name="connsiteX8" fmla="*/ 203929 w 592217"/>
                      <a:gd name="connsiteY8" fmla="*/ 285699 h 514088"/>
                      <a:gd name="connsiteX9" fmla="*/ 63594 w 592217"/>
                      <a:gd name="connsiteY9" fmla="*/ 375869 h 514088"/>
                      <a:gd name="connsiteX10" fmla="*/ 94 w 592217"/>
                      <a:gd name="connsiteY10" fmla="*/ 513029 h 514088"/>
                      <a:gd name="connsiteX0" fmla="*/ 94 w 592217"/>
                      <a:gd name="connsiteY0" fmla="*/ 513029 h 514088"/>
                      <a:gd name="connsiteX1" fmla="*/ 53434 w 592217"/>
                      <a:gd name="connsiteY1" fmla="*/ 297129 h 514088"/>
                      <a:gd name="connsiteX2" fmla="*/ 202024 w 592217"/>
                      <a:gd name="connsiteY2" fmla="*/ 102819 h 514088"/>
                      <a:gd name="connsiteX3" fmla="*/ 345534 w 592217"/>
                      <a:gd name="connsiteY3" fmla="*/ 9474 h 514088"/>
                      <a:gd name="connsiteX4" fmla="*/ 494759 w 592217"/>
                      <a:gd name="connsiteY4" fmla="*/ 12014 h 514088"/>
                      <a:gd name="connsiteX5" fmla="*/ 589374 w 592217"/>
                      <a:gd name="connsiteY5" fmla="*/ 101549 h 514088"/>
                      <a:gd name="connsiteX6" fmla="*/ 549369 w 592217"/>
                      <a:gd name="connsiteY6" fmla="*/ 223469 h 514088"/>
                      <a:gd name="connsiteX7" fmla="*/ 393159 w 592217"/>
                      <a:gd name="connsiteY7" fmla="*/ 278079 h 514088"/>
                      <a:gd name="connsiteX8" fmla="*/ 203929 w 592217"/>
                      <a:gd name="connsiteY8" fmla="*/ 285699 h 514088"/>
                      <a:gd name="connsiteX9" fmla="*/ 63594 w 592217"/>
                      <a:gd name="connsiteY9" fmla="*/ 375869 h 514088"/>
                      <a:gd name="connsiteX10" fmla="*/ 94 w 592217"/>
                      <a:gd name="connsiteY10" fmla="*/ 513029 h 514088"/>
                      <a:gd name="connsiteX0" fmla="*/ 94 w 592217"/>
                      <a:gd name="connsiteY0" fmla="*/ 513029 h 514088"/>
                      <a:gd name="connsiteX1" fmla="*/ 53434 w 592217"/>
                      <a:gd name="connsiteY1" fmla="*/ 297129 h 514088"/>
                      <a:gd name="connsiteX2" fmla="*/ 202024 w 592217"/>
                      <a:gd name="connsiteY2" fmla="*/ 102819 h 514088"/>
                      <a:gd name="connsiteX3" fmla="*/ 356964 w 592217"/>
                      <a:gd name="connsiteY3" fmla="*/ 9474 h 514088"/>
                      <a:gd name="connsiteX4" fmla="*/ 494759 w 592217"/>
                      <a:gd name="connsiteY4" fmla="*/ 12014 h 514088"/>
                      <a:gd name="connsiteX5" fmla="*/ 589374 w 592217"/>
                      <a:gd name="connsiteY5" fmla="*/ 101549 h 514088"/>
                      <a:gd name="connsiteX6" fmla="*/ 549369 w 592217"/>
                      <a:gd name="connsiteY6" fmla="*/ 223469 h 514088"/>
                      <a:gd name="connsiteX7" fmla="*/ 393159 w 592217"/>
                      <a:gd name="connsiteY7" fmla="*/ 278079 h 514088"/>
                      <a:gd name="connsiteX8" fmla="*/ 203929 w 592217"/>
                      <a:gd name="connsiteY8" fmla="*/ 285699 h 514088"/>
                      <a:gd name="connsiteX9" fmla="*/ 63594 w 592217"/>
                      <a:gd name="connsiteY9" fmla="*/ 375869 h 514088"/>
                      <a:gd name="connsiteX10" fmla="*/ 94 w 592217"/>
                      <a:gd name="connsiteY10" fmla="*/ 513029 h 514088"/>
                      <a:gd name="connsiteX0" fmla="*/ 94 w 591847"/>
                      <a:gd name="connsiteY0" fmla="*/ 515871 h 516930"/>
                      <a:gd name="connsiteX1" fmla="*/ 53434 w 591847"/>
                      <a:gd name="connsiteY1" fmla="*/ 299971 h 516930"/>
                      <a:gd name="connsiteX2" fmla="*/ 202024 w 591847"/>
                      <a:gd name="connsiteY2" fmla="*/ 105661 h 516930"/>
                      <a:gd name="connsiteX3" fmla="*/ 356964 w 591847"/>
                      <a:gd name="connsiteY3" fmla="*/ 12316 h 516930"/>
                      <a:gd name="connsiteX4" fmla="*/ 500474 w 591847"/>
                      <a:gd name="connsiteY4" fmla="*/ 11046 h 516930"/>
                      <a:gd name="connsiteX5" fmla="*/ 589374 w 591847"/>
                      <a:gd name="connsiteY5" fmla="*/ 104391 h 516930"/>
                      <a:gd name="connsiteX6" fmla="*/ 549369 w 591847"/>
                      <a:gd name="connsiteY6" fmla="*/ 226311 h 516930"/>
                      <a:gd name="connsiteX7" fmla="*/ 393159 w 591847"/>
                      <a:gd name="connsiteY7" fmla="*/ 280921 h 516930"/>
                      <a:gd name="connsiteX8" fmla="*/ 203929 w 591847"/>
                      <a:gd name="connsiteY8" fmla="*/ 288541 h 516930"/>
                      <a:gd name="connsiteX9" fmla="*/ 63594 w 591847"/>
                      <a:gd name="connsiteY9" fmla="*/ 378711 h 516930"/>
                      <a:gd name="connsiteX10" fmla="*/ 94 w 591847"/>
                      <a:gd name="connsiteY10" fmla="*/ 515871 h 516930"/>
                      <a:gd name="connsiteX0" fmla="*/ 94 w 591847"/>
                      <a:gd name="connsiteY0" fmla="*/ 515871 h 516930"/>
                      <a:gd name="connsiteX1" fmla="*/ 53434 w 591847"/>
                      <a:gd name="connsiteY1" fmla="*/ 299971 h 516930"/>
                      <a:gd name="connsiteX2" fmla="*/ 202024 w 591847"/>
                      <a:gd name="connsiteY2" fmla="*/ 105661 h 516930"/>
                      <a:gd name="connsiteX3" fmla="*/ 356964 w 591847"/>
                      <a:gd name="connsiteY3" fmla="*/ 12316 h 516930"/>
                      <a:gd name="connsiteX4" fmla="*/ 500474 w 591847"/>
                      <a:gd name="connsiteY4" fmla="*/ 11046 h 516930"/>
                      <a:gd name="connsiteX5" fmla="*/ 589374 w 591847"/>
                      <a:gd name="connsiteY5" fmla="*/ 104391 h 516930"/>
                      <a:gd name="connsiteX6" fmla="*/ 549369 w 591847"/>
                      <a:gd name="connsiteY6" fmla="*/ 226311 h 516930"/>
                      <a:gd name="connsiteX7" fmla="*/ 393159 w 591847"/>
                      <a:gd name="connsiteY7" fmla="*/ 280921 h 516930"/>
                      <a:gd name="connsiteX8" fmla="*/ 203929 w 591847"/>
                      <a:gd name="connsiteY8" fmla="*/ 288541 h 516930"/>
                      <a:gd name="connsiteX9" fmla="*/ 63594 w 591847"/>
                      <a:gd name="connsiteY9" fmla="*/ 378711 h 516930"/>
                      <a:gd name="connsiteX10" fmla="*/ 94 w 591847"/>
                      <a:gd name="connsiteY10" fmla="*/ 515871 h 516930"/>
                      <a:gd name="connsiteX0" fmla="*/ 94 w 591485"/>
                      <a:gd name="connsiteY0" fmla="*/ 514793 h 515852"/>
                      <a:gd name="connsiteX1" fmla="*/ 53434 w 591485"/>
                      <a:gd name="connsiteY1" fmla="*/ 298893 h 515852"/>
                      <a:gd name="connsiteX2" fmla="*/ 202024 w 591485"/>
                      <a:gd name="connsiteY2" fmla="*/ 104583 h 515852"/>
                      <a:gd name="connsiteX3" fmla="*/ 356964 w 591485"/>
                      <a:gd name="connsiteY3" fmla="*/ 11238 h 515852"/>
                      <a:gd name="connsiteX4" fmla="*/ 506189 w 591485"/>
                      <a:gd name="connsiteY4" fmla="*/ 11873 h 515852"/>
                      <a:gd name="connsiteX5" fmla="*/ 589374 w 591485"/>
                      <a:gd name="connsiteY5" fmla="*/ 103313 h 515852"/>
                      <a:gd name="connsiteX6" fmla="*/ 549369 w 591485"/>
                      <a:gd name="connsiteY6" fmla="*/ 225233 h 515852"/>
                      <a:gd name="connsiteX7" fmla="*/ 393159 w 591485"/>
                      <a:gd name="connsiteY7" fmla="*/ 279843 h 515852"/>
                      <a:gd name="connsiteX8" fmla="*/ 203929 w 591485"/>
                      <a:gd name="connsiteY8" fmla="*/ 287463 h 515852"/>
                      <a:gd name="connsiteX9" fmla="*/ 63594 w 591485"/>
                      <a:gd name="connsiteY9" fmla="*/ 377633 h 515852"/>
                      <a:gd name="connsiteX10" fmla="*/ 94 w 591485"/>
                      <a:gd name="connsiteY10" fmla="*/ 514793 h 515852"/>
                      <a:gd name="connsiteX0" fmla="*/ 7317 w 598708"/>
                      <a:gd name="connsiteY0" fmla="*/ 514793 h 514811"/>
                      <a:gd name="connsiteX1" fmla="*/ 60657 w 598708"/>
                      <a:gd name="connsiteY1" fmla="*/ 298893 h 514811"/>
                      <a:gd name="connsiteX2" fmla="*/ 209247 w 598708"/>
                      <a:gd name="connsiteY2" fmla="*/ 104583 h 514811"/>
                      <a:gd name="connsiteX3" fmla="*/ 364187 w 598708"/>
                      <a:gd name="connsiteY3" fmla="*/ 11238 h 514811"/>
                      <a:gd name="connsiteX4" fmla="*/ 513412 w 598708"/>
                      <a:gd name="connsiteY4" fmla="*/ 11873 h 514811"/>
                      <a:gd name="connsiteX5" fmla="*/ 596597 w 598708"/>
                      <a:gd name="connsiteY5" fmla="*/ 103313 h 514811"/>
                      <a:gd name="connsiteX6" fmla="*/ 556592 w 598708"/>
                      <a:gd name="connsiteY6" fmla="*/ 225233 h 514811"/>
                      <a:gd name="connsiteX7" fmla="*/ 400382 w 598708"/>
                      <a:gd name="connsiteY7" fmla="*/ 279843 h 514811"/>
                      <a:gd name="connsiteX8" fmla="*/ 211152 w 598708"/>
                      <a:gd name="connsiteY8" fmla="*/ 287463 h 514811"/>
                      <a:gd name="connsiteX9" fmla="*/ 7317 w 598708"/>
                      <a:gd name="connsiteY9" fmla="*/ 514793 h 514811"/>
                      <a:gd name="connsiteX0" fmla="*/ 150497 w 538053"/>
                      <a:gd name="connsiteY0" fmla="*/ 287463 h 310516"/>
                      <a:gd name="connsiteX1" fmla="*/ 2 w 538053"/>
                      <a:gd name="connsiteY1" fmla="*/ 298893 h 310516"/>
                      <a:gd name="connsiteX2" fmla="*/ 148592 w 538053"/>
                      <a:gd name="connsiteY2" fmla="*/ 104583 h 310516"/>
                      <a:gd name="connsiteX3" fmla="*/ 303532 w 538053"/>
                      <a:gd name="connsiteY3" fmla="*/ 11238 h 310516"/>
                      <a:gd name="connsiteX4" fmla="*/ 452757 w 538053"/>
                      <a:gd name="connsiteY4" fmla="*/ 11873 h 310516"/>
                      <a:gd name="connsiteX5" fmla="*/ 535942 w 538053"/>
                      <a:gd name="connsiteY5" fmla="*/ 103313 h 310516"/>
                      <a:gd name="connsiteX6" fmla="*/ 495937 w 538053"/>
                      <a:gd name="connsiteY6" fmla="*/ 225233 h 310516"/>
                      <a:gd name="connsiteX7" fmla="*/ 339727 w 538053"/>
                      <a:gd name="connsiteY7" fmla="*/ 279843 h 310516"/>
                      <a:gd name="connsiteX8" fmla="*/ 150497 w 538053"/>
                      <a:gd name="connsiteY8" fmla="*/ 287463 h 310516"/>
                      <a:gd name="connsiteX0" fmla="*/ 227672 w 615228"/>
                      <a:gd name="connsiteY0" fmla="*/ 287463 h 287526"/>
                      <a:gd name="connsiteX1" fmla="*/ 0 w 615228"/>
                      <a:gd name="connsiteY1" fmla="*/ 143528 h 287526"/>
                      <a:gd name="connsiteX2" fmla="*/ 225767 w 615228"/>
                      <a:gd name="connsiteY2" fmla="*/ 104583 h 287526"/>
                      <a:gd name="connsiteX3" fmla="*/ 380707 w 615228"/>
                      <a:gd name="connsiteY3" fmla="*/ 11238 h 287526"/>
                      <a:gd name="connsiteX4" fmla="*/ 529932 w 615228"/>
                      <a:gd name="connsiteY4" fmla="*/ 11873 h 287526"/>
                      <a:gd name="connsiteX5" fmla="*/ 613117 w 615228"/>
                      <a:gd name="connsiteY5" fmla="*/ 103313 h 287526"/>
                      <a:gd name="connsiteX6" fmla="*/ 573112 w 615228"/>
                      <a:gd name="connsiteY6" fmla="*/ 225233 h 287526"/>
                      <a:gd name="connsiteX7" fmla="*/ 416902 w 615228"/>
                      <a:gd name="connsiteY7" fmla="*/ 279843 h 287526"/>
                      <a:gd name="connsiteX8" fmla="*/ 227672 w 615228"/>
                      <a:gd name="connsiteY8" fmla="*/ 287463 h 287526"/>
                      <a:gd name="connsiteX0" fmla="*/ 224648 w 615228"/>
                      <a:gd name="connsiteY0" fmla="*/ 224709 h 279843"/>
                      <a:gd name="connsiteX1" fmla="*/ 0 w 615228"/>
                      <a:gd name="connsiteY1" fmla="*/ 143528 h 279843"/>
                      <a:gd name="connsiteX2" fmla="*/ 225767 w 615228"/>
                      <a:gd name="connsiteY2" fmla="*/ 104583 h 279843"/>
                      <a:gd name="connsiteX3" fmla="*/ 380707 w 615228"/>
                      <a:gd name="connsiteY3" fmla="*/ 11238 h 279843"/>
                      <a:gd name="connsiteX4" fmla="*/ 529932 w 615228"/>
                      <a:gd name="connsiteY4" fmla="*/ 11873 h 279843"/>
                      <a:gd name="connsiteX5" fmla="*/ 613117 w 615228"/>
                      <a:gd name="connsiteY5" fmla="*/ 103313 h 279843"/>
                      <a:gd name="connsiteX6" fmla="*/ 573112 w 615228"/>
                      <a:gd name="connsiteY6" fmla="*/ 225233 h 279843"/>
                      <a:gd name="connsiteX7" fmla="*/ 416902 w 615228"/>
                      <a:gd name="connsiteY7" fmla="*/ 279843 h 279843"/>
                      <a:gd name="connsiteX8" fmla="*/ 224648 w 615228"/>
                      <a:gd name="connsiteY8" fmla="*/ 224709 h 279843"/>
                      <a:gd name="connsiteX0" fmla="*/ 224648 w 615228"/>
                      <a:gd name="connsiteY0" fmla="*/ 224709 h 279843"/>
                      <a:gd name="connsiteX1" fmla="*/ 0 w 615228"/>
                      <a:gd name="connsiteY1" fmla="*/ 143528 h 279843"/>
                      <a:gd name="connsiteX2" fmla="*/ 225767 w 615228"/>
                      <a:gd name="connsiteY2" fmla="*/ 104583 h 279843"/>
                      <a:gd name="connsiteX3" fmla="*/ 380707 w 615228"/>
                      <a:gd name="connsiteY3" fmla="*/ 11238 h 279843"/>
                      <a:gd name="connsiteX4" fmla="*/ 529932 w 615228"/>
                      <a:gd name="connsiteY4" fmla="*/ 11873 h 279843"/>
                      <a:gd name="connsiteX5" fmla="*/ 613117 w 615228"/>
                      <a:gd name="connsiteY5" fmla="*/ 103313 h 279843"/>
                      <a:gd name="connsiteX6" fmla="*/ 573112 w 615228"/>
                      <a:gd name="connsiteY6" fmla="*/ 225233 h 279843"/>
                      <a:gd name="connsiteX7" fmla="*/ 416902 w 615228"/>
                      <a:gd name="connsiteY7" fmla="*/ 279843 h 279843"/>
                      <a:gd name="connsiteX8" fmla="*/ 224648 w 615228"/>
                      <a:gd name="connsiteY8" fmla="*/ 224709 h 279843"/>
                      <a:gd name="connsiteX0" fmla="*/ 224648 w 615228"/>
                      <a:gd name="connsiteY0" fmla="*/ 224709 h 279843"/>
                      <a:gd name="connsiteX1" fmla="*/ 0 w 615228"/>
                      <a:gd name="connsiteY1" fmla="*/ 143528 h 279843"/>
                      <a:gd name="connsiteX2" fmla="*/ 225767 w 615228"/>
                      <a:gd name="connsiteY2" fmla="*/ 104583 h 279843"/>
                      <a:gd name="connsiteX3" fmla="*/ 380707 w 615228"/>
                      <a:gd name="connsiteY3" fmla="*/ 11238 h 279843"/>
                      <a:gd name="connsiteX4" fmla="*/ 529932 w 615228"/>
                      <a:gd name="connsiteY4" fmla="*/ 11873 h 279843"/>
                      <a:gd name="connsiteX5" fmla="*/ 613117 w 615228"/>
                      <a:gd name="connsiteY5" fmla="*/ 103313 h 279843"/>
                      <a:gd name="connsiteX6" fmla="*/ 573112 w 615228"/>
                      <a:gd name="connsiteY6" fmla="*/ 225233 h 279843"/>
                      <a:gd name="connsiteX7" fmla="*/ 416902 w 615228"/>
                      <a:gd name="connsiteY7" fmla="*/ 279843 h 279843"/>
                      <a:gd name="connsiteX8" fmla="*/ 224648 w 615228"/>
                      <a:gd name="connsiteY8" fmla="*/ 224709 h 279843"/>
                      <a:gd name="connsiteX0" fmla="*/ 224648 w 615228"/>
                      <a:gd name="connsiteY0" fmla="*/ 224709 h 279843"/>
                      <a:gd name="connsiteX1" fmla="*/ 0 w 615228"/>
                      <a:gd name="connsiteY1" fmla="*/ 143528 h 279843"/>
                      <a:gd name="connsiteX2" fmla="*/ 225767 w 615228"/>
                      <a:gd name="connsiteY2" fmla="*/ 104583 h 279843"/>
                      <a:gd name="connsiteX3" fmla="*/ 380707 w 615228"/>
                      <a:gd name="connsiteY3" fmla="*/ 11238 h 279843"/>
                      <a:gd name="connsiteX4" fmla="*/ 529932 w 615228"/>
                      <a:gd name="connsiteY4" fmla="*/ 11873 h 279843"/>
                      <a:gd name="connsiteX5" fmla="*/ 613117 w 615228"/>
                      <a:gd name="connsiteY5" fmla="*/ 103313 h 279843"/>
                      <a:gd name="connsiteX6" fmla="*/ 573112 w 615228"/>
                      <a:gd name="connsiteY6" fmla="*/ 225233 h 279843"/>
                      <a:gd name="connsiteX7" fmla="*/ 416902 w 615228"/>
                      <a:gd name="connsiteY7" fmla="*/ 279843 h 279843"/>
                      <a:gd name="connsiteX8" fmla="*/ 224648 w 615228"/>
                      <a:gd name="connsiteY8" fmla="*/ 224709 h 279843"/>
                      <a:gd name="connsiteX0" fmla="*/ 288526 w 679106"/>
                      <a:gd name="connsiteY0" fmla="*/ 224709 h 279843"/>
                      <a:gd name="connsiteX1" fmla="*/ 0 w 679106"/>
                      <a:gd name="connsiteY1" fmla="*/ 132199 h 279843"/>
                      <a:gd name="connsiteX2" fmla="*/ 289645 w 679106"/>
                      <a:gd name="connsiteY2" fmla="*/ 104583 h 279843"/>
                      <a:gd name="connsiteX3" fmla="*/ 444585 w 679106"/>
                      <a:gd name="connsiteY3" fmla="*/ 11238 h 279843"/>
                      <a:gd name="connsiteX4" fmla="*/ 593810 w 679106"/>
                      <a:gd name="connsiteY4" fmla="*/ 11873 h 279843"/>
                      <a:gd name="connsiteX5" fmla="*/ 676995 w 679106"/>
                      <a:gd name="connsiteY5" fmla="*/ 103313 h 279843"/>
                      <a:gd name="connsiteX6" fmla="*/ 636990 w 679106"/>
                      <a:gd name="connsiteY6" fmla="*/ 225233 h 279843"/>
                      <a:gd name="connsiteX7" fmla="*/ 480780 w 679106"/>
                      <a:gd name="connsiteY7" fmla="*/ 279843 h 279843"/>
                      <a:gd name="connsiteX8" fmla="*/ 288526 w 679106"/>
                      <a:gd name="connsiteY8" fmla="*/ 224709 h 279843"/>
                      <a:gd name="connsiteX0" fmla="*/ 310895 w 679106"/>
                      <a:gd name="connsiteY0" fmla="*/ 245542 h 280007"/>
                      <a:gd name="connsiteX1" fmla="*/ 0 w 679106"/>
                      <a:gd name="connsiteY1" fmla="*/ 132199 h 280007"/>
                      <a:gd name="connsiteX2" fmla="*/ 289645 w 679106"/>
                      <a:gd name="connsiteY2" fmla="*/ 104583 h 280007"/>
                      <a:gd name="connsiteX3" fmla="*/ 444585 w 679106"/>
                      <a:gd name="connsiteY3" fmla="*/ 11238 h 280007"/>
                      <a:gd name="connsiteX4" fmla="*/ 593810 w 679106"/>
                      <a:gd name="connsiteY4" fmla="*/ 11873 h 280007"/>
                      <a:gd name="connsiteX5" fmla="*/ 676995 w 679106"/>
                      <a:gd name="connsiteY5" fmla="*/ 103313 h 280007"/>
                      <a:gd name="connsiteX6" fmla="*/ 636990 w 679106"/>
                      <a:gd name="connsiteY6" fmla="*/ 225233 h 280007"/>
                      <a:gd name="connsiteX7" fmla="*/ 480780 w 679106"/>
                      <a:gd name="connsiteY7" fmla="*/ 279843 h 280007"/>
                      <a:gd name="connsiteX8" fmla="*/ 310895 w 679106"/>
                      <a:gd name="connsiteY8" fmla="*/ 245542 h 280007"/>
                      <a:gd name="connsiteX0" fmla="*/ 310895 w 679106"/>
                      <a:gd name="connsiteY0" fmla="*/ 245542 h 280028"/>
                      <a:gd name="connsiteX1" fmla="*/ 0 w 679106"/>
                      <a:gd name="connsiteY1" fmla="*/ 132199 h 280028"/>
                      <a:gd name="connsiteX2" fmla="*/ 289645 w 679106"/>
                      <a:gd name="connsiteY2" fmla="*/ 104583 h 280028"/>
                      <a:gd name="connsiteX3" fmla="*/ 444585 w 679106"/>
                      <a:gd name="connsiteY3" fmla="*/ 11238 h 280028"/>
                      <a:gd name="connsiteX4" fmla="*/ 593810 w 679106"/>
                      <a:gd name="connsiteY4" fmla="*/ 11873 h 280028"/>
                      <a:gd name="connsiteX5" fmla="*/ 676995 w 679106"/>
                      <a:gd name="connsiteY5" fmla="*/ 103313 h 280028"/>
                      <a:gd name="connsiteX6" fmla="*/ 636990 w 679106"/>
                      <a:gd name="connsiteY6" fmla="*/ 225233 h 280028"/>
                      <a:gd name="connsiteX7" fmla="*/ 480780 w 679106"/>
                      <a:gd name="connsiteY7" fmla="*/ 279843 h 280028"/>
                      <a:gd name="connsiteX8" fmla="*/ 310895 w 679106"/>
                      <a:gd name="connsiteY8" fmla="*/ 245542 h 280028"/>
                      <a:gd name="connsiteX0" fmla="*/ 310895 w 679106"/>
                      <a:gd name="connsiteY0" fmla="*/ 245542 h 292375"/>
                      <a:gd name="connsiteX1" fmla="*/ 0 w 679106"/>
                      <a:gd name="connsiteY1" fmla="*/ 132199 h 292375"/>
                      <a:gd name="connsiteX2" fmla="*/ 289645 w 679106"/>
                      <a:gd name="connsiteY2" fmla="*/ 104583 h 292375"/>
                      <a:gd name="connsiteX3" fmla="*/ 444585 w 679106"/>
                      <a:gd name="connsiteY3" fmla="*/ 11238 h 292375"/>
                      <a:gd name="connsiteX4" fmla="*/ 593810 w 679106"/>
                      <a:gd name="connsiteY4" fmla="*/ 11873 h 292375"/>
                      <a:gd name="connsiteX5" fmla="*/ 676995 w 679106"/>
                      <a:gd name="connsiteY5" fmla="*/ 103313 h 292375"/>
                      <a:gd name="connsiteX6" fmla="*/ 636990 w 679106"/>
                      <a:gd name="connsiteY6" fmla="*/ 225233 h 292375"/>
                      <a:gd name="connsiteX7" fmla="*/ 480780 w 679106"/>
                      <a:gd name="connsiteY7" fmla="*/ 279843 h 292375"/>
                      <a:gd name="connsiteX8" fmla="*/ 310895 w 679106"/>
                      <a:gd name="connsiteY8" fmla="*/ 245542 h 292375"/>
                      <a:gd name="connsiteX0" fmla="*/ 310895 w 679106"/>
                      <a:gd name="connsiteY0" fmla="*/ 245542 h 280255"/>
                      <a:gd name="connsiteX1" fmla="*/ 0 w 679106"/>
                      <a:gd name="connsiteY1" fmla="*/ 132199 h 280255"/>
                      <a:gd name="connsiteX2" fmla="*/ 289645 w 679106"/>
                      <a:gd name="connsiteY2" fmla="*/ 104583 h 280255"/>
                      <a:gd name="connsiteX3" fmla="*/ 444585 w 679106"/>
                      <a:gd name="connsiteY3" fmla="*/ 11238 h 280255"/>
                      <a:gd name="connsiteX4" fmla="*/ 593810 w 679106"/>
                      <a:gd name="connsiteY4" fmla="*/ 11873 h 280255"/>
                      <a:gd name="connsiteX5" fmla="*/ 676995 w 679106"/>
                      <a:gd name="connsiteY5" fmla="*/ 103313 h 280255"/>
                      <a:gd name="connsiteX6" fmla="*/ 636990 w 679106"/>
                      <a:gd name="connsiteY6" fmla="*/ 225233 h 280255"/>
                      <a:gd name="connsiteX7" fmla="*/ 480780 w 679106"/>
                      <a:gd name="connsiteY7" fmla="*/ 279843 h 280255"/>
                      <a:gd name="connsiteX8" fmla="*/ 310895 w 679106"/>
                      <a:gd name="connsiteY8" fmla="*/ 245542 h 280255"/>
                      <a:gd name="connsiteX0" fmla="*/ 310895 w 679521"/>
                      <a:gd name="connsiteY0" fmla="*/ 245542 h 290887"/>
                      <a:gd name="connsiteX1" fmla="*/ 0 w 679521"/>
                      <a:gd name="connsiteY1" fmla="*/ 132199 h 290887"/>
                      <a:gd name="connsiteX2" fmla="*/ 289645 w 679521"/>
                      <a:gd name="connsiteY2" fmla="*/ 104583 h 290887"/>
                      <a:gd name="connsiteX3" fmla="*/ 444585 w 679521"/>
                      <a:gd name="connsiteY3" fmla="*/ 11238 h 290887"/>
                      <a:gd name="connsiteX4" fmla="*/ 593810 w 679521"/>
                      <a:gd name="connsiteY4" fmla="*/ 11873 h 290887"/>
                      <a:gd name="connsiteX5" fmla="*/ 676995 w 679521"/>
                      <a:gd name="connsiteY5" fmla="*/ 103313 h 290887"/>
                      <a:gd name="connsiteX6" fmla="*/ 636990 w 679521"/>
                      <a:gd name="connsiteY6" fmla="*/ 225233 h 290887"/>
                      <a:gd name="connsiteX7" fmla="*/ 433735 w 679521"/>
                      <a:gd name="connsiteY7" fmla="*/ 290614 h 290887"/>
                      <a:gd name="connsiteX8" fmla="*/ 310895 w 679521"/>
                      <a:gd name="connsiteY8" fmla="*/ 245542 h 290887"/>
                      <a:gd name="connsiteX0" fmla="*/ 310895 w 679520"/>
                      <a:gd name="connsiteY0" fmla="*/ 245542 h 252477"/>
                      <a:gd name="connsiteX1" fmla="*/ 0 w 679520"/>
                      <a:gd name="connsiteY1" fmla="*/ 132199 h 252477"/>
                      <a:gd name="connsiteX2" fmla="*/ 289645 w 679520"/>
                      <a:gd name="connsiteY2" fmla="*/ 104583 h 252477"/>
                      <a:gd name="connsiteX3" fmla="*/ 444585 w 679520"/>
                      <a:gd name="connsiteY3" fmla="*/ 11238 h 252477"/>
                      <a:gd name="connsiteX4" fmla="*/ 593810 w 679520"/>
                      <a:gd name="connsiteY4" fmla="*/ 11873 h 252477"/>
                      <a:gd name="connsiteX5" fmla="*/ 676995 w 679520"/>
                      <a:gd name="connsiteY5" fmla="*/ 103313 h 252477"/>
                      <a:gd name="connsiteX6" fmla="*/ 636990 w 679520"/>
                      <a:gd name="connsiteY6" fmla="*/ 225233 h 252477"/>
                      <a:gd name="connsiteX7" fmla="*/ 310895 w 679520"/>
                      <a:gd name="connsiteY7" fmla="*/ 245542 h 252477"/>
                      <a:gd name="connsiteX0" fmla="*/ 292604 w 684478"/>
                      <a:gd name="connsiteY0" fmla="*/ 267035 h 271273"/>
                      <a:gd name="connsiteX1" fmla="*/ 0 w 684478"/>
                      <a:gd name="connsiteY1" fmla="*/ 132199 h 271273"/>
                      <a:gd name="connsiteX2" fmla="*/ 289645 w 684478"/>
                      <a:gd name="connsiteY2" fmla="*/ 104583 h 271273"/>
                      <a:gd name="connsiteX3" fmla="*/ 444585 w 684478"/>
                      <a:gd name="connsiteY3" fmla="*/ 11238 h 271273"/>
                      <a:gd name="connsiteX4" fmla="*/ 593810 w 684478"/>
                      <a:gd name="connsiteY4" fmla="*/ 11873 h 271273"/>
                      <a:gd name="connsiteX5" fmla="*/ 676995 w 684478"/>
                      <a:gd name="connsiteY5" fmla="*/ 103313 h 271273"/>
                      <a:gd name="connsiteX6" fmla="*/ 636990 w 684478"/>
                      <a:gd name="connsiteY6" fmla="*/ 225233 h 271273"/>
                      <a:gd name="connsiteX7" fmla="*/ 292604 w 684478"/>
                      <a:gd name="connsiteY7" fmla="*/ 267035 h 271273"/>
                      <a:gd name="connsiteX0" fmla="*/ 292604 w 677134"/>
                      <a:gd name="connsiteY0" fmla="*/ 267035 h 276829"/>
                      <a:gd name="connsiteX1" fmla="*/ 0 w 677134"/>
                      <a:gd name="connsiteY1" fmla="*/ 132199 h 276829"/>
                      <a:gd name="connsiteX2" fmla="*/ 289645 w 677134"/>
                      <a:gd name="connsiteY2" fmla="*/ 104583 h 276829"/>
                      <a:gd name="connsiteX3" fmla="*/ 444585 w 677134"/>
                      <a:gd name="connsiteY3" fmla="*/ 11238 h 276829"/>
                      <a:gd name="connsiteX4" fmla="*/ 593810 w 677134"/>
                      <a:gd name="connsiteY4" fmla="*/ 11873 h 276829"/>
                      <a:gd name="connsiteX5" fmla="*/ 676995 w 677134"/>
                      <a:gd name="connsiteY5" fmla="*/ 103313 h 276829"/>
                      <a:gd name="connsiteX6" fmla="*/ 576545 w 677134"/>
                      <a:gd name="connsiteY6" fmla="*/ 253490 h 276829"/>
                      <a:gd name="connsiteX7" fmla="*/ 292604 w 677134"/>
                      <a:gd name="connsiteY7" fmla="*/ 267035 h 276829"/>
                      <a:gd name="connsiteX0" fmla="*/ 292604 w 677107"/>
                      <a:gd name="connsiteY0" fmla="*/ 267035 h 280417"/>
                      <a:gd name="connsiteX1" fmla="*/ 0 w 677107"/>
                      <a:gd name="connsiteY1" fmla="*/ 132199 h 280417"/>
                      <a:gd name="connsiteX2" fmla="*/ 289645 w 677107"/>
                      <a:gd name="connsiteY2" fmla="*/ 104583 h 280417"/>
                      <a:gd name="connsiteX3" fmla="*/ 444585 w 677107"/>
                      <a:gd name="connsiteY3" fmla="*/ 11238 h 280417"/>
                      <a:gd name="connsiteX4" fmla="*/ 593810 w 677107"/>
                      <a:gd name="connsiteY4" fmla="*/ 11873 h 280417"/>
                      <a:gd name="connsiteX5" fmla="*/ 676995 w 677107"/>
                      <a:gd name="connsiteY5" fmla="*/ 103313 h 280417"/>
                      <a:gd name="connsiteX6" fmla="*/ 578466 w 677107"/>
                      <a:gd name="connsiteY6" fmla="*/ 261701 h 280417"/>
                      <a:gd name="connsiteX7" fmla="*/ 292604 w 677107"/>
                      <a:gd name="connsiteY7" fmla="*/ 267035 h 280417"/>
                      <a:gd name="connsiteX0" fmla="*/ 292604 w 704761"/>
                      <a:gd name="connsiteY0" fmla="*/ 269013 h 280488"/>
                      <a:gd name="connsiteX1" fmla="*/ 0 w 704761"/>
                      <a:gd name="connsiteY1" fmla="*/ 134177 h 280488"/>
                      <a:gd name="connsiteX2" fmla="*/ 289645 w 704761"/>
                      <a:gd name="connsiteY2" fmla="*/ 106561 h 280488"/>
                      <a:gd name="connsiteX3" fmla="*/ 444585 w 704761"/>
                      <a:gd name="connsiteY3" fmla="*/ 13216 h 280488"/>
                      <a:gd name="connsiteX4" fmla="*/ 593810 w 704761"/>
                      <a:gd name="connsiteY4" fmla="*/ 13851 h 280488"/>
                      <a:gd name="connsiteX5" fmla="*/ 704693 w 704761"/>
                      <a:gd name="connsiteY5" fmla="*/ 136441 h 280488"/>
                      <a:gd name="connsiteX6" fmla="*/ 578466 w 704761"/>
                      <a:gd name="connsiteY6" fmla="*/ 263679 h 280488"/>
                      <a:gd name="connsiteX7" fmla="*/ 292604 w 704761"/>
                      <a:gd name="connsiteY7" fmla="*/ 269013 h 280488"/>
                      <a:gd name="connsiteX0" fmla="*/ 292604 w 704910"/>
                      <a:gd name="connsiteY0" fmla="*/ 281035 h 292510"/>
                      <a:gd name="connsiteX1" fmla="*/ 0 w 704910"/>
                      <a:gd name="connsiteY1" fmla="*/ 146199 h 292510"/>
                      <a:gd name="connsiteX2" fmla="*/ 289645 w 704910"/>
                      <a:gd name="connsiteY2" fmla="*/ 118583 h 292510"/>
                      <a:gd name="connsiteX3" fmla="*/ 444585 w 704910"/>
                      <a:gd name="connsiteY3" fmla="*/ 25238 h 292510"/>
                      <a:gd name="connsiteX4" fmla="*/ 604443 w 704910"/>
                      <a:gd name="connsiteY4" fmla="*/ 9017 h 292510"/>
                      <a:gd name="connsiteX5" fmla="*/ 704693 w 704910"/>
                      <a:gd name="connsiteY5" fmla="*/ 148463 h 292510"/>
                      <a:gd name="connsiteX6" fmla="*/ 578466 w 704910"/>
                      <a:gd name="connsiteY6" fmla="*/ 275701 h 292510"/>
                      <a:gd name="connsiteX7" fmla="*/ 292604 w 704910"/>
                      <a:gd name="connsiteY7" fmla="*/ 281035 h 292510"/>
                      <a:gd name="connsiteX0" fmla="*/ 292604 w 705211"/>
                      <a:gd name="connsiteY0" fmla="*/ 281035 h 305880"/>
                      <a:gd name="connsiteX1" fmla="*/ 0 w 705211"/>
                      <a:gd name="connsiteY1" fmla="*/ 146199 h 305880"/>
                      <a:gd name="connsiteX2" fmla="*/ 289645 w 705211"/>
                      <a:gd name="connsiteY2" fmla="*/ 118583 h 305880"/>
                      <a:gd name="connsiteX3" fmla="*/ 444585 w 705211"/>
                      <a:gd name="connsiteY3" fmla="*/ 25238 h 305880"/>
                      <a:gd name="connsiteX4" fmla="*/ 604443 w 705211"/>
                      <a:gd name="connsiteY4" fmla="*/ 9017 h 305880"/>
                      <a:gd name="connsiteX5" fmla="*/ 704693 w 705211"/>
                      <a:gd name="connsiteY5" fmla="*/ 148463 h 305880"/>
                      <a:gd name="connsiteX6" fmla="*/ 562939 w 705211"/>
                      <a:gd name="connsiteY6" fmla="*/ 296559 h 305880"/>
                      <a:gd name="connsiteX7" fmla="*/ 292604 w 705211"/>
                      <a:gd name="connsiteY7" fmla="*/ 281035 h 305880"/>
                      <a:gd name="connsiteX0" fmla="*/ 292604 w 682421"/>
                      <a:gd name="connsiteY0" fmla="*/ 282062 h 305884"/>
                      <a:gd name="connsiteX1" fmla="*/ 0 w 682421"/>
                      <a:gd name="connsiteY1" fmla="*/ 147226 h 305884"/>
                      <a:gd name="connsiteX2" fmla="*/ 289645 w 682421"/>
                      <a:gd name="connsiteY2" fmla="*/ 119610 h 305884"/>
                      <a:gd name="connsiteX3" fmla="*/ 444585 w 682421"/>
                      <a:gd name="connsiteY3" fmla="*/ 26265 h 305884"/>
                      <a:gd name="connsiteX4" fmla="*/ 604443 w 682421"/>
                      <a:gd name="connsiteY4" fmla="*/ 10044 h 305884"/>
                      <a:gd name="connsiteX5" fmla="*/ 681709 w 682421"/>
                      <a:gd name="connsiteY5" fmla="*/ 163403 h 305884"/>
                      <a:gd name="connsiteX6" fmla="*/ 562939 w 682421"/>
                      <a:gd name="connsiteY6" fmla="*/ 297586 h 305884"/>
                      <a:gd name="connsiteX7" fmla="*/ 292604 w 682421"/>
                      <a:gd name="connsiteY7" fmla="*/ 282062 h 305884"/>
                      <a:gd name="connsiteX0" fmla="*/ 292604 w 682510"/>
                      <a:gd name="connsiteY0" fmla="*/ 275772 h 299595"/>
                      <a:gd name="connsiteX1" fmla="*/ 0 w 682510"/>
                      <a:gd name="connsiteY1" fmla="*/ 140936 h 299595"/>
                      <a:gd name="connsiteX2" fmla="*/ 289645 w 682510"/>
                      <a:gd name="connsiteY2" fmla="*/ 113320 h 299595"/>
                      <a:gd name="connsiteX3" fmla="*/ 444585 w 682510"/>
                      <a:gd name="connsiteY3" fmla="*/ 19975 h 299595"/>
                      <a:gd name="connsiteX4" fmla="*/ 606365 w 682510"/>
                      <a:gd name="connsiteY4" fmla="*/ 11965 h 299595"/>
                      <a:gd name="connsiteX5" fmla="*/ 681709 w 682510"/>
                      <a:gd name="connsiteY5" fmla="*/ 157113 h 299595"/>
                      <a:gd name="connsiteX6" fmla="*/ 562939 w 682510"/>
                      <a:gd name="connsiteY6" fmla="*/ 291296 h 299595"/>
                      <a:gd name="connsiteX7" fmla="*/ 292604 w 682510"/>
                      <a:gd name="connsiteY7" fmla="*/ 275772 h 299595"/>
                      <a:gd name="connsiteX0" fmla="*/ 292604 w 682094"/>
                      <a:gd name="connsiteY0" fmla="*/ 273962 h 297785"/>
                      <a:gd name="connsiteX1" fmla="*/ 0 w 682094"/>
                      <a:gd name="connsiteY1" fmla="*/ 139126 h 297785"/>
                      <a:gd name="connsiteX2" fmla="*/ 289645 w 682094"/>
                      <a:gd name="connsiteY2" fmla="*/ 111510 h 297785"/>
                      <a:gd name="connsiteX3" fmla="*/ 444585 w 682094"/>
                      <a:gd name="connsiteY3" fmla="*/ 18165 h 297785"/>
                      <a:gd name="connsiteX4" fmla="*/ 595295 w 682094"/>
                      <a:gd name="connsiteY4" fmla="*/ 12689 h 297785"/>
                      <a:gd name="connsiteX5" fmla="*/ 681709 w 682094"/>
                      <a:gd name="connsiteY5" fmla="*/ 155303 h 297785"/>
                      <a:gd name="connsiteX6" fmla="*/ 562939 w 682094"/>
                      <a:gd name="connsiteY6" fmla="*/ 289486 h 297785"/>
                      <a:gd name="connsiteX7" fmla="*/ 292604 w 682094"/>
                      <a:gd name="connsiteY7" fmla="*/ 273962 h 297785"/>
                      <a:gd name="connsiteX0" fmla="*/ 292604 w 682254"/>
                      <a:gd name="connsiteY0" fmla="*/ 273962 h 297785"/>
                      <a:gd name="connsiteX1" fmla="*/ 0 w 682254"/>
                      <a:gd name="connsiteY1" fmla="*/ 139126 h 297785"/>
                      <a:gd name="connsiteX2" fmla="*/ 289645 w 682254"/>
                      <a:gd name="connsiteY2" fmla="*/ 111510 h 297785"/>
                      <a:gd name="connsiteX3" fmla="*/ 444585 w 682254"/>
                      <a:gd name="connsiteY3" fmla="*/ 18165 h 297785"/>
                      <a:gd name="connsiteX4" fmla="*/ 595295 w 682254"/>
                      <a:gd name="connsiteY4" fmla="*/ 12689 h 297785"/>
                      <a:gd name="connsiteX5" fmla="*/ 681709 w 682254"/>
                      <a:gd name="connsiteY5" fmla="*/ 155303 h 297785"/>
                      <a:gd name="connsiteX6" fmla="*/ 562939 w 682254"/>
                      <a:gd name="connsiteY6" fmla="*/ 289486 h 297785"/>
                      <a:gd name="connsiteX7" fmla="*/ 292604 w 682254"/>
                      <a:gd name="connsiteY7" fmla="*/ 273962 h 297785"/>
                      <a:gd name="connsiteX0" fmla="*/ 292604 w 681716"/>
                      <a:gd name="connsiteY0" fmla="*/ 273962 h 297785"/>
                      <a:gd name="connsiteX1" fmla="*/ 0 w 681716"/>
                      <a:gd name="connsiteY1" fmla="*/ 139126 h 297785"/>
                      <a:gd name="connsiteX2" fmla="*/ 289645 w 681716"/>
                      <a:gd name="connsiteY2" fmla="*/ 111510 h 297785"/>
                      <a:gd name="connsiteX3" fmla="*/ 444585 w 681716"/>
                      <a:gd name="connsiteY3" fmla="*/ 18165 h 297785"/>
                      <a:gd name="connsiteX4" fmla="*/ 595295 w 681716"/>
                      <a:gd name="connsiteY4" fmla="*/ 12689 h 297785"/>
                      <a:gd name="connsiteX5" fmla="*/ 681709 w 681716"/>
                      <a:gd name="connsiteY5" fmla="*/ 155303 h 297785"/>
                      <a:gd name="connsiteX6" fmla="*/ 562939 w 681716"/>
                      <a:gd name="connsiteY6" fmla="*/ 289486 h 297785"/>
                      <a:gd name="connsiteX7" fmla="*/ 292604 w 681716"/>
                      <a:gd name="connsiteY7" fmla="*/ 273962 h 297785"/>
                      <a:gd name="connsiteX0" fmla="*/ 292604 w 681716"/>
                      <a:gd name="connsiteY0" fmla="*/ 270551 h 294374"/>
                      <a:gd name="connsiteX1" fmla="*/ 0 w 681716"/>
                      <a:gd name="connsiteY1" fmla="*/ 135715 h 294374"/>
                      <a:gd name="connsiteX2" fmla="*/ 289645 w 681716"/>
                      <a:gd name="connsiteY2" fmla="*/ 108099 h 294374"/>
                      <a:gd name="connsiteX3" fmla="*/ 440972 w 681716"/>
                      <a:gd name="connsiteY3" fmla="*/ 24232 h 294374"/>
                      <a:gd name="connsiteX4" fmla="*/ 595295 w 681716"/>
                      <a:gd name="connsiteY4" fmla="*/ 9278 h 294374"/>
                      <a:gd name="connsiteX5" fmla="*/ 681709 w 681716"/>
                      <a:gd name="connsiteY5" fmla="*/ 151892 h 294374"/>
                      <a:gd name="connsiteX6" fmla="*/ 562939 w 681716"/>
                      <a:gd name="connsiteY6" fmla="*/ 286075 h 294374"/>
                      <a:gd name="connsiteX7" fmla="*/ 292604 w 681716"/>
                      <a:gd name="connsiteY7" fmla="*/ 270551 h 294374"/>
                      <a:gd name="connsiteX0" fmla="*/ 292604 w 681716"/>
                      <a:gd name="connsiteY0" fmla="*/ 270728 h 294551"/>
                      <a:gd name="connsiteX1" fmla="*/ 0 w 681716"/>
                      <a:gd name="connsiteY1" fmla="*/ 135892 h 294551"/>
                      <a:gd name="connsiteX2" fmla="*/ 279215 w 681716"/>
                      <a:gd name="connsiteY2" fmla="*/ 113548 h 294551"/>
                      <a:gd name="connsiteX3" fmla="*/ 440972 w 681716"/>
                      <a:gd name="connsiteY3" fmla="*/ 24409 h 294551"/>
                      <a:gd name="connsiteX4" fmla="*/ 595295 w 681716"/>
                      <a:gd name="connsiteY4" fmla="*/ 9455 h 294551"/>
                      <a:gd name="connsiteX5" fmla="*/ 681709 w 681716"/>
                      <a:gd name="connsiteY5" fmla="*/ 152069 h 294551"/>
                      <a:gd name="connsiteX6" fmla="*/ 562939 w 681716"/>
                      <a:gd name="connsiteY6" fmla="*/ 286252 h 294551"/>
                      <a:gd name="connsiteX7" fmla="*/ 292604 w 681716"/>
                      <a:gd name="connsiteY7" fmla="*/ 270728 h 294551"/>
                      <a:gd name="connsiteX0" fmla="*/ 292604 w 681716"/>
                      <a:gd name="connsiteY0" fmla="*/ 270728 h 294551"/>
                      <a:gd name="connsiteX1" fmla="*/ 0 w 681716"/>
                      <a:gd name="connsiteY1" fmla="*/ 135892 h 294551"/>
                      <a:gd name="connsiteX2" fmla="*/ 279215 w 681716"/>
                      <a:gd name="connsiteY2" fmla="*/ 113548 h 294551"/>
                      <a:gd name="connsiteX3" fmla="*/ 440972 w 681716"/>
                      <a:gd name="connsiteY3" fmla="*/ 24409 h 294551"/>
                      <a:gd name="connsiteX4" fmla="*/ 595295 w 681716"/>
                      <a:gd name="connsiteY4" fmla="*/ 9455 h 294551"/>
                      <a:gd name="connsiteX5" fmla="*/ 681709 w 681716"/>
                      <a:gd name="connsiteY5" fmla="*/ 152069 h 294551"/>
                      <a:gd name="connsiteX6" fmla="*/ 562939 w 681716"/>
                      <a:gd name="connsiteY6" fmla="*/ 286252 h 294551"/>
                      <a:gd name="connsiteX7" fmla="*/ 292604 w 681716"/>
                      <a:gd name="connsiteY7" fmla="*/ 270728 h 294551"/>
                      <a:gd name="connsiteX0" fmla="*/ 315820 w 704932"/>
                      <a:gd name="connsiteY0" fmla="*/ 270728 h 294551"/>
                      <a:gd name="connsiteX1" fmla="*/ 0 w 704932"/>
                      <a:gd name="connsiteY1" fmla="*/ 123902 h 294551"/>
                      <a:gd name="connsiteX2" fmla="*/ 302431 w 704932"/>
                      <a:gd name="connsiteY2" fmla="*/ 113548 h 294551"/>
                      <a:gd name="connsiteX3" fmla="*/ 464188 w 704932"/>
                      <a:gd name="connsiteY3" fmla="*/ 24409 h 294551"/>
                      <a:gd name="connsiteX4" fmla="*/ 618511 w 704932"/>
                      <a:gd name="connsiteY4" fmla="*/ 9455 h 294551"/>
                      <a:gd name="connsiteX5" fmla="*/ 704925 w 704932"/>
                      <a:gd name="connsiteY5" fmla="*/ 152069 h 294551"/>
                      <a:gd name="connsiteX6" fmla="*/ 586155 w 704932"/>
                      <a:gd name="connsiteY6" fmla="*/ 286252 h 294551"/>
                      <a:gd name="connsiteX7" fmla="*/ 315820 w 704932"/>
                      <a:gd name="connsiteY7" fmla="*/ 270728 h 294551"/>
                      <a:gd name="connsiteX0" fmla="*/ 315820 w 704932"/>
                      <a:gd name="connsiteY0" fmla="*/ 270728 h 294551"/>
                      <a:gd name="connsiteX1" fmla="*/ 0 w 704932"/>
                      <a:gd name="connsiteY1" fmla="*/ 123902 h 294551"/>
                      <a:gd name="connsiteX2" fmla="*/ 302431 w 704932"/>
                      <a:gd name="connsiteY2" fmla="*/ 113548 h 294551"/>
                      <a:gd name="connsiteX3" fmla="*/ 464188 w 704932"/>
                      <a:gd name="connsiteY3" fmla="*/ 24409 h 294551"/>
                      <a:gd name="connsiteX4" fmla="*/ 618511 w 704932"/>
                      <a:gd name="connsiteY4" fmla="*/ 9455 h 294551"/>
                      <a:gd name="connsiteX5" fmla="*/ 704925 w 704932"/>
                      <a:gd name="connsiteY5" fmla="*/ 152069 h 294551"/>
                      <a:gd name="connsiteX6" fmla="*/ 586155 w 704932"/>
                      <a:gd name="connsiteY6" fmla="*/ 286252 h 294551"/>
                      <a:gd name="connsiteX7" fmla="*/ 315820 w 704932"/>
                      <a:gd name="connsiteY7" fmla="*/ 270728 h 294551"/>
                      <a:gd name="connsiteX0" fmla="*/ 315820 w 704932"/>
                      <a:gd name="connsiteY0" fmla="*/ 270728 h 294551"/>
                      <a:gd name="connsiteX1" fmla="*/ 0 w 704932"/>
                      <a:gd name="connsiteY1" fmla="*/ 123902 h 294551"/>
                      <a:gd name="connsiteX2" fmla="*/ 302431 w 704932"/>
                      <a:gd name="connsiteY2" fmla="*/ 113548 h 294551"/>
                      <a:gd name="connsiteX3" fmla="*/ 464188 w 704932"/>
                      <a:gd name="connsiteY3" fmla="*/ 24409 h 294551"/>
                      <a:gd name="connsiteX4" fmla="*/ 618511 w 704932"/>
                      <a:gd name="connsiteY4" fmla="*/ 9455 h 294551"/>
                      <a:gd name="connsiteX5" fmla="*/ 704925 w 704932"/>
                      <a:gd name="connsiteY5" fmla="*/ 152069 h 294551"/>
                      <a:gd name="connsiteX6" fmla="*/ 586155 w 704932"/>
                      <a:gd name="connsiteY6" fmla="*/ 286252 h 294551"/>
                      <a:gd name="connsiteX7" fmla="*/ 315820 w 704932"/>
                      <a:gd name="connsiteY7" fmla="*/ 270728 h 294551"/>
                      <a:gd name="connsiteX0" fmla="*/ 330297 w 719409"/>
                      <a:gd name="connsiteY0" fmla="*/ 270728 h 294551"/>
                      <a:gd name="connsiteX1" fmla="*/ 0 w 719409"/>
                      <a:gd name="connsiteY1" fmla="*/ 124334 h 294551"/>
                      <a:gd name="connsiteX2" fmla="*/ 316908 w 719409"/>
                      <a:gd name="connsiteY2" fmla="*/ 113548 h 294551"/>
                      <a:gd name="connsiteX3" fmla="*/ 478665 w 719409"/>
                      <a:gd name="connsiteY3" fmla="*/ 24409 h 294551"/>
                      <a:gd name="connsiteX4" fmla="*/ 632988 w 719409"/>
                      <a:gd name="connsiteY4" fmla="*/ 9455 h 294551"/>
                      <a:gd name="connsiteX5" fmla="*/ 719402 w 719409"/>
                      <a:gd name="connsiteY5" fmla="*/ 152069 h 294551"/>
                      <a:gd name="connsiteX6" fmla="*/ 600632 w 719409"/>
                      <a:gd name="connsiteY6" fmla="*/ 286252 h 294551"/>
                      <a:gd name="connsiteX7" fmla="*/ 330297 w 719409"/>
                      <a:gd name="connsiteY7" fmla="*/ 270728 h 294551"/>
                      <a:gd name="connsiteX0" fmla="*/ 340108 w 729220"/>
                      <a:gd name="connsiteY0" fmla="*/ 270728 h 294551"/>
                      <a:gd name="connsiteX1" fmla="*/ -1 w 729220"/>
                      <a:gd name="connsiteY1" fmla="*/ 94859 h 294551"/>
                      <a:gd name="connsiteX2" fmla="*/ 326719 w 729220"/>
                      <a:gd name="connsiteY2" fmla="*/ 113548 h 294551"/>
                      <a:gd name="connsiteX3" fmla="*/ 488476 w 729220"/>
                      <a:gd name="connsiteY3" fmla="*/ 24409 h 294551"/>
                      <a:gd name="connsiteX4" fmla="*/ 642799 w 729220"/>
                      <a:gd name="connsiteY4" fmla="*/ 9455 h 294551"/>
                      <a:gd name="connsiteX5" fmla="*/ 729213 w 729220"/>
                      <a:gd name="connsiteY5" fmla="*/ 152069 h 294551"/>
                      <a:gd name="connsiteX6" fmla="*/ 610443 w 729220"/>
                      <a:gd name="connsiteY6" fmla="*/ 286252 h 294551"/>
                      <a:gd name="connsiteX7" fmla="*/ 340108 w 729220"/>
                      <a:gd name="connsiteY7" fmla="*/ 270728 h 294551"/>
                      <a:gd name="connsiteX0" fmla="*/ 307722 w 729221"/>
                      <a:gd name="connsiteY0" fmla="*/ 231999 h 288410"/>
                      <a:gd name="connsiteX1" fmla="*/ 0 w 729221"/>
                      <a:gd name="connsiteY1" fmla="*/ 94859 h 288410"/>
                      <a:gd name="connsiteX2" fmla="*/ 326720 w 729221"/>
                      <a:gd name="connsiteY2" fmla="*/ 113548 h 288410"/>
                      <a:gd name="connsiteX3" fmla="*/ 488477 w 729221"/>
                      <a:gd name="connsiteY3" fmla="*/ 24409 h 288410"/>
                      <a:gd name="connsiteX4" fmla="*/ 642800 w 729221"/>
                      <a:gd name="connsiteY4" fmla="*/ 9455 h 288410"/>
                      <a:gd name="connsiteX5" fmla="*/ 729214 w 729221"/>
                      <a:gd name="connsiteY5" fmla="*/ 152069 h 288410"/>
                      <a:gd name="connsiteX6" fmla="*/ 610444 w 729221"/>
                      <a:gd name="connsiteY6" fmla="*/ 286252 h 288410"/>
                      <a:gd name="connsiteX7" fmla="*/ 307722 w 729221"/>
                      <a:gd name="connsiteY7" fmla="*/ 231999 h 288410"/>
                      <a:gd name="connsiteX0" fmla="*/ 289632 w 729221"/>
                      <a:gd name="connsiteY0" fmla="*/ 241909 h 289323"/>
                      <a:gd name="connsiteX1" fmla="*/ 0 w 729221"/>
                      <a:gd name="connsiteY1" fmla="*/ 94859 h 289323"/>
                      <a:gd name="connsiteX2" fmla="*/ 326720 w 729221"/>
                      <a:gd name="connsiteY2" fmla="*/ 113548 h 289323"/>
                      <a:gd name="connsiteX3" fmla="*/ 488477 w 729221"/>
                      <a:gd name="connsiteY3" fmla="*/ 24409 h 289323"/>
                      <a:gd name="connsiteX4" fmla="*/ 642800 w 729221"/>
                      <a:gd name="connsiteY4" fmla="*/ 9455 h 289323"/>
                      <a:gd name="connsiteX5" fmla="*/ 729214 w 729221"/>
                      <a:gd name="connsiteY5" fmla="*/ 152069 h 289323"/>
                      <a:gd name="connsiteX6" fmla="*/ 610444 w 729221"/>
                      <a:gd name="connsiteY6" fmla="*/ 286252 h 289323"/>
                      <a:gd name="connsiteX7" fmla="*/ 289632 w 729221"/>
                      <a:gd name="connsiteY7" fmla="*/ 241909 h 289323"/>
                      <a:gd name="connsiteX0" fmla="*/ 289632 w 729221"/>
                      <a:gd name="connsiteY0" fmla="*/ 241909 h 291674"/>
                      <a:gd name="connsiteX1" fmla="*/ 0 w 729221"/>
                      <a:gd name="connsiteY1" fmla="*/ 94859 h 291674"/>
                      <a:gd name="connsiteX2" fmla="*/ 326720 w 729221"/>
                      <a:gd name="connsiteY2" fmla="*/ 113548 h 291674"/>
                      <a:gd name="connsiteX3" fmla="*/ 488477 w 729221"/>
                      <a:gd name="connsiteY3" fmla="*/ 24409 h 291674"/>
                      <a:gd name="connsiteX4" fmla="*/ 642800 w 729221"/>
                      <a:gd name="connsiteY4" fmla="*/ 9455 h 291674"/>
                      <a:gd name="connsiteX5" fmla="*/ 729214 w 729221"/>
                      <a:gd name="connsiteY5" fmla="*/ 152069 h 291674"/>
                      <a:gd name="connsiteX6" fmla="*/ 610444 w 729221"/>
                      <a:gd name="connsiteY6" fmla="*/ 286252 h 291674"/>
                      <a:gd name="connsiteX7" fmla="*/ 289632 w 729221"/>
                      <a:gd name="connsiteY7" fmla="*/ 241909 h 291674"/>
                      <a:gd name="connsiteX0" fmla="*/ 289632 w 729221"/>
                      <a:gd name="connsiteY0" fmla="*/ 241909 h 291674"/>
                      <a:gd name="connsiteX1" fmla="*/ 0 w 729221"/>
                      <a:gd name="connsiteY1" fmla="*/ 94859 h 291674"/>
                      <a:gd name="connsiteX2" fmla="*/ 326720 w 729221"/>
                      <a:gd name="connsiteY2" fmla="*/ 113548 h 291674"/>
                      <a:gd name="connsiteX3" fmla="*/ 488477 w 729221"/>
                      <a:gd name="connsiteY3" fmla="*/ 24409 h 291674"/>
                      <a:gd name="connsiteX4" fmla="*/ 642800 w 729221"/>
                      <a:gd name="connsiteY4" fmla="*/ 9455 h 291674"/>
                      <a:gd name="connsiteX5" fmla="*/ 729214 w 729221"/>
                      <a:gd name="connsiteY5" fmla="*/ 152069 h 291674"/>
                      <a:gd name="connsiteX6" fmla="*/ 610444 w 729221"/>
                      <a:gd name="connsiteY6" fmla="*/ 286252 h 291674"/>
                      <a:gd name="connsiteX7" fmla="*/ 289632 w 729221"/>
                      <a:gd name="connsiteY7" fmla="*/ 241909 h 291674"/>
                      <a:gd name="connsiteX0" fmla="*/ 289632 w 729221"/>
                      <a:gd name="connsiteY0" fmla="*/ 241909 h 291674"/>
                      <a:gd name="connsiteX1" fmla="*/ 0 w 729221"/>
                      <a:gd name="connsiteY1" fmla="*/ 94859 h 291674"/>
                      <a:gd name="connsiteX2" fmla="*/ 326720 w 729221"/>
                      <a:gd name="connsiteY2" fmla="*/ 113548 h 291674"/>
                      <a:gd name="connsiteX3" fmla="*/ 488477 w 729221"/>
                      <a:gd name="connsiteY3" fmla="*/ 24409 h 291674"/>
                      <a:gd name="connsiteX4" fmla="*/ 642800 w 729221"/>
                      <a:gd name="connsiteY4" fmla="*/ 9455 h 291674"/>
                      <a:gd name="connsiteX5" fmla="*/ 729214 w 729221"/>
                      <a:gd name="connsiteY5" fmla="*/ 152069 h 291674"/>
                      <a:gd name="connsiteX6" fmla="*/ 610444 w 729221"/>
                      <a:gd name="connsiteY6" fmla="*/ 286252 h 291674"/>
                      <a:gd name="connsiteX7" fmla="*/ 289632 w 729221"/>
                      <a:gd name="connsiteY7" fmla="*/ 241909 h 291674"/>
                      <a:gd name="connsiteX0" fmla="*/ 256629 w 729221"/>
                      <a:gd name="connsiteY0" fmla="*/ 237930 h 290867"/>
                      <a:gd name="connsiteX1" fmla="*/ 0 w 729221"/>
                      <a:gd name="connsiteY1" fmla="*/ 94859 h 290867"/>
                      <a:gd name="connsiteX2" fmla="*/ 326720 w 729221"/>
                      <a:gd name="connsiteY2" fmla="*/ 113548 h 290867"/>
                      <a:gd name="connsiteX3" fmla="*/ 488477 w 729221"/>
                      <a:gd name="connsiteY3" fmla="*/ 24409 h 290867"/>
                      <a:gd name="connsiteX4" fmla="*/ 642800 w 729221"/>
                      <a:gd name="connsiteY4" fmla="*/ 9455 h 290867"/>
                      <a:gd name="connsiteX5" fmla="*/ 729214 w 729221"/>
                      <a:gd name="connsiteY5" fmla="*/ 152069 h 290867"/>
                      <a:gd name="connsiteX6" fmla="*/ 610444 w 729221"/>
                      <a:gd name="connsiteY6" fmla="*/ 286252 h 290867"/>
                      <a:gd name="connsiteX7" fmla="*/ 256629 w 729221"/>
                      <a:gd name="connsiteY7" fmla="*/ 237930 h 290867"/>
                      <a:gd name="connsiteX0" fmla="*/ 256629 w 729221"/>
                      <a:gd name="connsiteY0" fmla="*/ 237930 h 294955"/>
                      <a:gd name="connsiteX1" fmla="*/ 0 w 729221"/>
                      <a:gd name="connsiteY1" fmla="*/ 94859 h 294955"/>
                      <a:gd name="connsiteX2" fmla="*/ 326720 w 729221"/>
                      <a:gd name="connsiteY2" fmla="*/ 113548 h 294955"/>
                      <a:gd name="connsiteX3" fmla="*/ 488477 w 729221"/>
                      <a:gd name="connsiteY3" fmla="*/ 24409 h 294955"/>
                      <a:gd name="connsiteX4" fmla="*/ 642800 w 729221"/>
                      <a:gd name="connsiteY4" fmla="*/ 9455 h 294955"/>
                      <a:gd name="connsiteX5" fmla="*/ 729214 w 729221"/>
                      <a:gd name="connsiteY5" fmla="*/ 152069 h 294955"/>
                      <a:gd name="connsiteX6" fmla="*/ 610444 w 729221"/>
                      <a:gd name="connsiteY6" fmla="*/ 286252 h 294955"/>
                      <a:gd name="connsiteX7" fmla="*/ 256629 w 729221"/>
                      <a:gd name="connsiteY7" fmla="*/ 237930 h 294955"/>
                      <a:gd name="connsiteX0" fmla="*/ 256629 w 729221"/>
                      <a:gd name="connsiteY0" fmla="*/ 237996 h 295023"/>
                      <a:gd name="connsiteX1" fmla="*/ 0 w 729221"/>
                      <a:gd name="connsiteY1" fmla="*/ 94925 h 295023"/>
                      <a:gd name="connsiteX2" fmla="*/ 318417 w 729221"/>
                      <a:gd name="connsiteY2" fmla="*/ 115514 h 295023"/>
                      <a:gd name="connsiteX3" fmla="*/ 488477 w 729221"/>
                      <a:gd name="connsiteY3" fmla="*/ 24475 h 295023"/>
                      <a:gd name="connsiteX4" fmla="*/ 642800 w 729221"/>
                      <a:gd name="connsiteY4" fmla="*/ 9521 h 295023"/>
                      <a:gd name="connsiteX5" fmla="*/ 729214 w 729221"/>
                      <a:gd name="connsiteY5" fmla="*/ 152135 h 295023"/>
                      <a:gd name="connsiteX6" fmla="*/ 610444 w 729221"/>
                      <a:gd name="connsiteY6" fmla="*/ 286318 h 295023"/>
                      <a:gd name="connsiteX7" fmla="*/ 256629 w 729221"/>
                      <a:gd name="connsiteY7" fmla="*/ 237996 h 295023"/>
                      <a:gd name="connsiteX0" fmla="*/ 256629 w 729221"/>
                      <a:gd name="connsiteY0" fmla="*/ 238219 h 295244"/>
                      <a:gd name="connsiteX1" fmla="*/ 0 w 729221"/>
                      <a:gd name="connsiteY1" fmla="*/ 95148 h 295244"/>
                      <a:gd name="connsiteX2" fmla="*/ 328641 w 729221"/>
                      <a:gd name="connsiteY2" fmla="*/ 122048 h 295244"/>
                      <a:gd name="connsiteX3" fmla="*/ 488477 w 729221"/>
                      <a:gd name="connsiteY3" fmla="*/ 24698 h 295244"/>
                      <a:gd name="connsiteX4" fmla="*/ 642800 w 729221"/>
                      <a:gd name="connsiteY4" fmla="*/ 9744 h 295244"/>
                      <a:gd name="connsiteX5" fmla="*/ 729214 w 729221"/>
                      <a:gd name="connsiteY5" fmla="*/ 152358 h 295244"/>
                      <a:gd name="connsiteX6" fmla="*/ 610444 w 729221"/>
                      <a:gd name="connsiteY6" fmla="*/ 286541 h 295244"/>
                      <a:gd name="connsiteX7" fmla="*/ 256629 w 729221"/>
                      <a:gd name="connsiteY7" fmla="*/ 238219 h 295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9221" h="295244">
                        <a:moveTo>
                          <a:pt x="256629" y="238219"/>
                        </a:moveTo>
                        <a:cubicBezTo>
                          <a:pt x="158885" y="190251"/>
                          <a:pt x="53059" y="143352"/>
                          <a:pt x="0" y="95148"/>
                        </a:cubicBezTo>
                        <a:cubicBezTo>
                          <a:pt x="149673" y="115882"/>
                          <a:pt x="247228" y="133790"/>
                          <a:pt x="328641" y="122048"/>
                        </a:cubicBezTo>
                        <a:cubicBezTo>
                          <a:pt x="410054" y="110306"/>
                          <a:pt x="436117" y="43415"/>
                          <a:pt x="488477" y="24698"/>
                        </a:cubicBezTo>
                        <a:cubicBezTo>
                          <a:pt x="540837" y="5981"/>
                          <a:pt x="602677" y="-11533"/>
                          <a:pt x="642800" y="9744"/>
                        </a:cubicBezTo>
                        <a:cubicBezTo>
                          <a:pt x="682923" y="31021"/>
                          <a:pt x="729917" y="98651"/>
                          <a:pt x="729214" y="152358"/>
                        </a:cubicBezTo>
                        <a:cubicBezTo>
                          <a:pt x="728511" y="206065"/>
                          <a:pt x="689208" y="272231"/>
                          <a:pt x="610444" y="286541"/>
                        </a:cubicBezTo>
                        <a:cubicBezTo>
                          <a:pt x="531680" y="300851"/>
                          <a:pt x="415631" y="305074"/>
                          <a:pt x="256629" y="2382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IN"/>
                  </a:p>
                </p:txBody>
              </p:sp>
            </p:grp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C7F3BFA8-8951-CCC1-024A-2146B8F522EE}"/>
                    </a:ext>
                  </a:extLst>
                </p:cNvPr>
                <p:cNvSpPr/>
                <p:nvPr/>
              </p:nvSpPr>
              <p:spPr>
                <a:xfrm>
                  <a:off x="5973852" y="346367"/>
                  <a:ext cx="189939" cy="676208"/>
                </a:xfrm>
                <a:custGeom>
                  <a:avLst/>
                  <a:gdLst>
                    <a:gd name="connsiteX0" fmla="*/ 106810 w 209773"/>
                    <a:gd name="connsiteY0" fmla="*/ 671138 h 671138"/>
                    <a:gd name="connsiteX1" fmla="*/ 11560 w 209773"/>
                    <a:gd name="connsiteY1" fmla="*/ 486353 h 671138"/>
                    <a:gd name="connsiteX2" fmla="*/ 3940 w 209773"/>
                    <a:gd name="connsiteY2" fmla="*/ 154883 h 671138"/>
                    <a:gd name="connsiteX3" fmla="*/ 32515 w 209773"/>
                    <a:gd name="connsiteY3" fmla="*/ 40583 h 671138"/>
                    <a:gd name="connsiteX4" fmla="*/ 110620 w 209773"/>
                    <a:gd name="connsiteY4" fmla="*/ 578 h 671138"/>
                    <a:gd name="connsiteX5" fmla="*/ 202060 w 209773"/>
                    <a:gd name="connsiteY5" fmla="*/ 65348 h 671138"/>
                    <a:gd name="connsiteX6" fmla="*/ 200155 w 209773"/>
                    <a:gd name="connsiteY6" fmla="*/ 312998 h 671138"/>
                    <a:gd name="connsiteX7" fmla="*/ 162055 w 209773"/>
                    <a:gd name="connsiteY7" fmla="*/ 488258 h 671138"/>
                    <a:gd name="connsiteX8" fmla="*/ 106810 w 209773"/>
                    <a:gd name="connsiteY8" fmla="*/ 671138 h 671138"/>
                    <a:gd name="connsiteX0" fmla="*/ 106810 w 203468"/>
                    <a:gd name="connsiteY0" fmla="*/ 671138 h 671138"/>
                    <a:gd name="connsiteX1" fmla="*/ 11560 w 203468"/>
                    <a:gd name="connsiteY1" fmla="*/ 486353 h 671138"/>
                    <a:gd name="connsiteX2" fmla="*/ 3940 w 203468"/>
                    <a:gd name="connsiteY2" fmla="*/ 154883 h 671138"/>
                    <a:gd name="connsiteX3" fmla="*/ 32515 w 203468"/>
                    <a:gd name="connsiteY3" fmla="*/ 40583 h 671138"/>
                    <a:gd name="connsiteX4" fmla="*/ 110620 w 203468"/>
                    <a:gd name="connsiteY4" fmla="*/ 578 h 671138"/>
                    <a:gd name="connsiteX5" fmla="*/ 202060 w 203468"/>
                    <a:gd name="connsiteY5" fmla="*/ 65348 h 671138"/>
                    <a:gd name="connsiteX6" fmla="*/ 162055 w 203468"/>
                    <a:gd name="connsiteY6" fmla="*/ 488258 h 671138"/>
                    <a:gd name="connsiteX7" fmla="*/ 106810 w 203468"/>
                    <a:gd name="connsiteY7" fmla="*/ 671138 h 671138"/>
                    <a:gd name="connsiteX0" fmla="*/ 106810 w 202060"/>
                    <a:gd name="connsiteY0" fmla="*/ 671138 h 687790"/>
                    <a:gd name="connsiteX1" fmla="*/ 11560 w 202060"/>
                    <a:gd name="connsiteY1" fmla="*/ 486353 h 687790"/>
                    <a:gd name="connsiteX2" fmla="*/ 3940 w 202060"/>
                    <a:gd name="connsiteY2" fmla="*/ 154883 h 687790"/>
                    <a:gd name="connsiteX3" fmla="*/ 32515 w 202060"/>
                    <a:gd name="connsiteY3" fmla="*/ 40583 h 687790"/>
                    <a:gd name="connsiteX4" fmla="*/ 110620 w 202060"/>
                    <a:gd name="connsiteY4" fmla="*/ 578 h 687790"/>
                    <a:gd name="connsiteX5" fmla="*/ 202060 w 202060"/>
                    <a:gd name="connsiteY5" fmla="*/ 65348 h 687790"/>
                    <a:gd name="connsiteX6" fmla="*/ 106810 w 202060"/>
                    <a:gd name="connsiteY6" fmla="*/ 671138 h 687790"/>
                    <a:gd name="connsiteX0" fmla="*/ 103598 w 198848"/>
                    <a:gd name="connsiteY0" fmla="*/ 671138 h 686050"/>
                    <a:gd name="connsiteX1" fmla="*/ 6443 w 198848"/>
                    <a:gd name="connsiteY1" fmla="*/ 499688 h 686050"/>
                    <a:gd name="connsiteX2" fmla="*/ 8348 w 198848"/>
                    <a:gd name="connsiteY2" fmla="*/ 486353 h 686050"/>
                    <a:gd name="connsiteX3" fmla="*/ 728 w 198848"/>
                    <a:gd name="connsiteY3" fmla="*/ 154883 h 686050"/>
                    <a:gd name="connsiteX4" fmla="*/ 29303 w 198848"/>
                    <a:gd name="connsiteY4" fmla="*/ 40583 h 686050"/>
                    <a:gd name="connsiteX5" fmla="*/ 107408 w 198848"/>
                    <a:gd name="connsiteY5" fmla="*/ 578 h 686050"/>
                    <a:gd name="connsiteX6" fmla="*/ 198848 w 198848"/>
                    <a:gd name="connsiteY6" fmla="*/ 65348 h 686050"/>
                    <a:gd name="connsiteX7" fmla="*/ 103598 w 198848"/>
                    <a:gd name="connsiteY7" fmla="*/ 671138 h 686050"/>
                    <a:gd name="connsiteX0" fmla="*/ 107886 w 203136"/>
                    <a:gd name="connsiteY0" fmla="*/ 671138 h 689617"/>
                    <a:gd name="connsiteX1" fmla="*/ 10731 w 203136"/>
                    <a:gd name="connsiteY1" fmla="*/ 499688 h 689617"/>
                    <a:gd name="connsiteX2" fmla="*/ 5016 w 203136"/>
                    <a:gd name="connsiteY2" fmla="*/ 154883 h 689617"/>
                    <a:gd name="connsiteX3" fmla="*/ 33591 w 203136"/>
                    <a:gd name="connsiteY3" fmla="*/ 40583 h 689617"/>
                    <a:gd name="connsiteX4" fmla="*/ 111696 w 203136"/>
                    <a:gd name="connsiteY4" fmla="*/ 578 h 689617"/>
                    <a:gd name="connsiteX5" fmla="*/ 203136 w 203136"/>
                    <a:gd name="connsiteY5" fmla="*/ 65348 h 689617"/>
                    <a:gd name="connsiteX6" fmla="*/ 107886 w 203136"/>
                    <a:gd name="connsiteY6" fmla="*/ 671138 h 689617"/>
                    <a:gd name="connsiteX0" fmla="*/ 106361 w 201611"/>
                    <a:gd name="connsiteY0" fmla="*/ 671138 h 671520"/>
                    <a:gd name="connsiteX1" fmla="*/ 3491 w 201611"/>
                    <a:gd name="connsiteY1" fmla="*/ 154883 h 671520"/>
                    <a:gd name="connsiteX2" fmla="*/ 32066 w 201611"/>
                    <a:gd name="connsiteY2" fmla="*/ 40583 h 671520"/>
                    <a:gd name="connsiteX3" fmla="*/ 110171 w 201611"/>
                    <a:gd name="connsiteY3" fmla="*/ 578 h 671520"/>
                    <a:gd name="connsiteX4" fmla="*/ 201611 w 201611"/>
                    <a:gd name="connsiteY4" fmla="*/ 65348 h 671520"/>
                    <a:gd name="connsiteX5" fmla="*/ 106361 w 201611"/>
                    <a:gd name="connsiteY5" fmla="*/ 671138 h 671520"/>
                    <a:gd name="connsiteX0" fmla="*/ 106361 w 201611"/>
                    <a:gd name="connsiteY0" fmla="*/ 671138 h 671520"/>
                    <a:gd name="connsiteX1" fmla="*/ 3491 w 201611"/>
                    <a:gd name="connsiteY1" fmla="*/ 154883 h 671520"/>
                    <a:gd name="connsiteX2" fmla="*/ 32066 w 201611"/>
                    <a:gd name="connsiteY2" fmla="*/ 40583 h 671520"/>
                    <a:gd name="connsiteX3" fmla="*/ 110171 w 201611"/>
                    <a:gd name="connsiteY3" fmla="*/ 578 h 671520"/>
                    <a:gd name="connsiteX4" fmla="*/ 201611 w 201611"/>
                    <a:gd name="connsiteY4" fmla="*/ 65348 h 671520"/>
                    <a:gd name="connsiteX5" fmla="*/ 106361 w 201611"/>
                    <a:gd name="connsiteY5" fmla="*/ 671138 h 671520"/>
                    <a:gd name="connsiteX0" fmla="*/ 74302 w 169552"/>
                    <a:gd name="connsiteY0" fmla="*/ 671138 h 671138"/>
                    <a:gd name="connsiteX1" fmla="*/ 7 w 169552"/>
                    <a:gd name="connsiteY1" fmla="*/ 40583 h 671138"/>
                    <a:gd name="connsiteX2" fmla="*/ 78112 w 169552"/>
                    <a:gd name="connsiteY2" fmla="*/ 578 h 671138"/>
                    <a:gd name="connsiteX3" fmla="*/ 169552 w 169552"/>
                    <a:gd name="connsiteY3" fmla="*/ 65348 h 671138"/>
                    <a:gd name="connsiteX4" fmla="*/ 74302 w 169552"/>
                    <a:gd name="connsiteY4" fmla="*/ 671138 h 671138"/>
                    <a:gd name="connsiteX0" fmla="*/ 89539 w 184789"/>
                    <a:gd name="connsiteY0" fmla="*/ 671027 h 671027"/>
                    <a:gd name="connsiteX1" fmla="*/ 4 w 184789"/>
                    <a:gd name="connsiteY1" fmla="*/ 42377 h 671027"/>
                    <a:gd name="connsiteX2" fmla="*/ 93349 w 184789"/>
                    <a:gd name="connsiteY2" fmla="*/ 467 h 671027"/>
                    <a:gd name="connsiteX3" fmla="*/ 184789 w 184789"/>
                    <a:gd name="connsiteY3" fmla="*/ 65237 h 671027"/>
                    <a:gd name="connsiteX4" fmla="*/ 89539 w 184789"/>
                    <a:gd name="connsiteY4" fmla="*/ 671027 h 671027"/>
                    <a:gd name="connsiteX0" fmla="*/ 89535 w 184785"/>
                    <a:gd name="connsiteY0" fmla="*/ 707248 h 707248"/>
                    <a:gd name="connsiteX1" fmla="*/ 0 w 184785"/>
                    <a:gd name="connsiteY1" fmla="*/ 78598 h 707248"/>
                    <a:gd name="connsiteX2" fmla="*/ 89535 w 184785"/>
                    <a:gd name="connsiteY2" fmla="*/ 11923 h 707248"/>
                    <a:gd name="connsiteX3" fmla="*/ 184785 w 184785"/>
                    <a:gd name="connsiteY3" fmla="*/ 101458 h 707248"/>
                    <a:gd name="connsiteX4" fmla="*/ 89535 w 184785"/>
                    <a:gd name="connsiteY4" fmla="*/ 707248 h 707248"/>
                    <a:gd name="connsiteX0" fmla="*/ 91664 w 186914"/>
                    <a:gd name="connsiteY0" fmla="*/ 695169 h 695169"/>
                    <a:gd name="connsiteX1" fmla="*/ 2129 w 186914"/>
                    <a:gd name="connsiteY1" fmla="*/ 66519 h 695169"/>
                    <a:gd name="connsiteX2" fmla="*/ 186914 w 186914"/>
                    <a:gd name="connsiteY2" fmla="*/ 89379 h 695169"/>
                    <a:gd name="connsiteX3" fmla="*/ 91664 w 186914"/>
                    <a:gd name="connsiteY3" fmla="*/ 695169 h 695169"/>
                    <a:gd name="connsiteX0" fmla="*/ 100854 w 196104"/>
                    <a:gd name="connsiteY0" fmla="*/ 695169 h 695169"/>
                    <a:gd name="connsiteX1" fmla="*/ 11319 w 196104"/>
                    <a:gd name="connsiteY1" fmla="*/ 66519 h 695169"/>
                    <a:gd name="connsiteX2" fmla="*/ 196104 w 196104"/>
                    <a:gd name="connsiteY2" fmla="*/ 89379 h 695169"/>
                    <a:gd name="connsiteX3" fmla="*/ 100854 w 196104"/>
                    <a:gd name="connsiteY3" fmla="*/ 695169 h 695169"/>
                    <a:gd name="connsiteX0" fmla="*/ 100854 w 196104"/>
                    <a:gd name="connsiteY0" fmla="*/ 695169 h 695169"/>
                    <a:gd name="connsiteX1" fmla="*/ 11319 w 196104"/>
                    <a:gd name="connsiteY1" fmla="*/ 66519 h 695169"/>
                    <a:gd name="connsiteX2" fmla="*/ 196104 w 196104"/>
                    <a:gd name="connsiteY2" fmla="*/ 89379 h 695169"/>
                    <a:gd name="connsiteX3" fmla="*/ 100854 w 196104"/>
                    <a:gd name="connsiteY3" fmla="*/ 695169 h 695169"/>
                    <a:gd name="connsiteX0" fmla="*/ 100854 w 199874"/>
                    <a:gd name="connsiteY0" fmla="*/ 688145 h 688145"/>
                    <a:gd name="connsiteX1" fmla="*/ 11319 w 199874"/>
                    <a:gd name="connsiteY1" fmla="*/ 70925 h 688145"/>
                    <a:gd name="connsiteX2" fmla="*/ 196104 w 199874"/>
                    <a:gd name="connsiteY2" fmla="*/ 82355 h 688145"/>
                    <a:gd name="connsiteX3" fmla="*/ 100854 w 199874"/>
                    <a:gd name="connsiteY3" fmla="*/ 688145 h 688145"/>
                    <a:gd name="connsiteX0" fmla="*/ 102239 w 201370"/>
                    <a:gd name="connsiteY0" fmla="*/ 680448 h 680448"/>
                    <a:gd name="connsiteX1" fmla="*/ 10799 w 201370"/>
                    <a:gd name="connsiteY1" fmla="*/ 76563 h 680448"/>
                    <a:gd name="connsiteX2" fmla="*/ 197489 w 201370"/>
                    <a:gd name="connsiteY2" fmla="*/ 74658 h 680448"/>
                    <a:gd name="connsiteX3" fmla="*/ 102239 w 201370"/>
                    <a:gd name="connsiteY3" fmla="*/ 680448 h 680448"/>
                    <a:gd name="connsiteX0" fmla="*/ 102239 w 201370"/>
                    <a:gd name="connsiteY0" fmla="*/ 676208 h 676208"/>
                    <a:gd name="connsiteX1" fmla="*/ 10799 w 201370"/>
                    <a:gd name="connsiteY1" fmla="*/ 72323 h 676208"/>
                    <a:gd name="connsiteX2" fmla="*/ 197489 w 201370"/>
                    <a:gd name="connsiteY2" fmla="*/ 78038 h 676208"/>
                    <a:gd name="connsiteX3" fmla="*/ 102239 w 201370"/>
                    <a:gd name="connsiteY3" fmla="*/ 676208 h 676208"/>
                    <a:gd name="connsiteX0" fmla="*/ 95193 w 194324"/>
                    <a:gd name="connsiteY0" fmla="*/ 676208 h 676208"/>
                    <a:gd name="connsiteX1" fmla="*/ 3753 w 194324"/>
                    <a:gd name="connsiteY1" fmla="*/ 72323 h 676208"/>
                    <a:gd name="connsiteX2" fmla="*/ 190443 w 194324"/>
                    <a:gd name="connsiteY2" fmla="*/ 78038 h 676208"/>
                    <a:gd name="connsiteX3" fmla="*/ 95193 w 194324"/>
                    <a:gd name="connsiteY3" fmla="*/ 676208 h 676208"/>
                    <a:gd name="connsiteX0" fmla="*/ 95193 w 193126"/>
                    <a:gd name="connsiteY0" fmla="*/ 676208 h 676208"/>
                    <a:gd name="connsiteX1" fmla="*/ 3753 w 193126"/>
                    <a:gd name="connsiteY1" fmla="*/ 72323 h 676208"/>
                    <a:gd name="connsiteX2" fmla="*/ 190443 w 193126"/>
                    <a:gd name="connsiteY2" fmla="*/ 78038 h 676208"/>
                    <a:gd name="connsiteX3" fmla="*/ 95193 w 193126"/>
                    <a:gd name="connsiteY3" fmla="*/ 676208 h 676208"/>
                    <a:gd name="connsiteX0" fmla="*/ 93204 w 191137"/>
                    <a:gd name="connsiteY0" fmla="*/ 676208 h 676208"/>
                    <a:gd name="connsiteX1" fmla="*/ 1764 w 191137"/>
                    <a:gd name="connsiteY1" fmla="*/ 72323 h 676208"/>
                    <a:gd name="connsiteX2" fmla="*/ 188454 w 191137"/>
                    <a:gd name="connsiteY2" fmla="*/ 78038 h 676208"/>
                    <a:gd name="connsiteX3" fmla="*/ 93204 w 191137"/>
                    <a:gd name="connsiteY3" fmla="*/ 676208 h 676208"/>
                    <a:gd name="connsiteX0" fmla="*/ 93204 w 189939"/>
                    <a:gd name="connsiteY0" fmla="*/ 676208 h 676208"/>
                    <a:gd name="connsiteX1" fmla="*/ 1764 w 189939"/>
                    <a:gd name="connsiteY1" fmla="*/ 72323 h 676208"/>
                    <a:gd name="connsiteX2" fmla="*/ 188454 w 189939"/>
                    <a:gd name="connsiteY2" fmla="*/ 78038 h 676208"/>
                    <a:gd name="connsiteX3" fmla="*/ 93204 w 189939"/>
                    <a:gd name="connsiteY3" fmla="*/ 676208 h 676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9939" h="676208">
                      <a:moveTo>
                        <a:pt x="93204" y="676208"/>
                      </a:moveTo>
                      <a:cubicBezTo>
                        <a:pt x="82092" y="419097"/>
                        <a:pt x="-14111" y="172018"/>
                        <a:pt x="1764" y="72323"/>
                      </a:cubicBezTo>
                      <a:cubicBezTo>
                        <a:pt x="17639" y="-27372"/>
                        <a:pt x="173214" y="-22609"/>
                        <a:pt x="188454" y="78038"/>
                      </a:cubicBezTo>
                      <a:cubicBezTo>
                        <a:pt x="203694" y="178685"/>
                        <a:pt x="96760" y="479168"/>
                        <a:pt x="93204" y="6762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9CA2736A-F1A5-8E72-8CD8-7F02EAF96ACD}"/>
                    </a:ext>
                  </a:extLst>
                </p:cNvPr>
                <p:cNvSpPr/>
                <p:nvPr/>
              </p:nvSpPr>
              <p:spPr>
                <a:xfrm rot="2809893">
                  <a:off x="5671179" y="440069"/>
                  <a:ext cx="393874" cy="169806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3455" h="356774">
                      <a:moveTo>
                        <a:pt x="873455" y="343539"/>
                      </a:moveTo>
                      <a:cubicBezTo>
                        <a:pt x="832815" y="276652"/>
                        <a:pt x="713858" y="164892"/>
                        <a:pt x="632155" y="109859"/>
                      </a:cubicBezTo>
                      <a:cubicBezTo>
                        <a:pt x="550452" y="54826"/>
                        <a:pt x="469595" y="26886"/>
                        <a:pt x="383235" y="13339"/>
                      </a:cubicBezTo>
                      <a:cubicBezTo>
                        <a:pt x="296875" y="-208"/>
                        <a:pt x="199932" y="-13754"/>
                        <a:pt x="113995" y="28579"/>
                      </a:cubicBezTo>
                      <a:cubicBezTo>
                        <a:pt x="28058" y="70912"/>
                        <a:pt x="16628" y="127639"/>
                        <a:pt x="4775" y="175899"/>
                      </a:cubicBezTo>
                      <a:cubicBezTo>
                        <a:pt x="-7078" y="224159"/>
                        <a:pt x="2235" y="283002"/>
                        <a:pt x="42875" y="318139"/>
                      </a:cubicBezTo>
                      <a:cubicBezTo>
                        <a:pt x="83515" y="353276"/>
                        <a:pt x="125425" y="358779"/>
                        <a:pt x="187655" y="356239"/>
                      </a:cubicBezTo>
                      <a:cubicBezTo>
                        <a:pt x="249885" y="353699"/>
                        <a:pt x="353602" y="318139"/>
                        <a:pt x="416255" y="302899"/>
                      </a:cubicBezTo>
                      <a:cubicBezTo>
                        <a:pt x="478908" y="287659"/>
                        <a:pt x="545795" y="273266"/>
                        <a:pt x="621995" y="280039"/>
                      </a:cubicBezTo>
                      <a:cubicBezTo>
                        <a:pt x="698195" y="286812"/>
                        <a:pt x="771855" y="280886"/>
                        <a:pt x="873455" y="3435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B2C91BF-26EE-72E7-9540-9F004F48E5A0}"/>
                    </a:ext>
                  </a:extLst>
                </p:cNvPr>
                <p:cNvSpPr/>
                <p:nvPr/>
              </p:nvSpPr>
              <p:spPr>
                <a:xfrm rot="18790107" flipH="1">
                  <a:off x="6072793" y="440069"/>
                  <a:ext cx="393874" cy="169806"/>
                </a:xfrm>
                <a:custGeom>
                  <a:avLst/>
                  <a:gdLst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6063"/>
                    <a:gd name="connsiteY0" fmla="*/ 317925 h 369862"/>
                    <a:gd name="connsiteX1" fmla="*/ 622317 w 826063"/>
                    <a:gd name="connsiteY1" fmla="*/ 119805 h 369862"/>
                    <a:gd name="connsiteX2" fmla="*/ 347997 w 826063"/>
                    <a:gd name="connsiteY2" fmla="*/ 2965 h 369862"/>
                    <a:gd name="connsiteX3" fmla="*/ 114317 w 826063"/>
                    <a:gd name="connsiteY3" fmla="*/ 48685 h 369862"/>
                    <a:gd name="connsiteX4" fmla="*/ 2557 w 826063"/>
                    <a:gd name="connsiteY4" fmla="*/ 196005 h 369862"/>
                    <a:gd name="connsiteX5" fmla="*/ 48277 w 826063"/>
                    <a:gd name="connsiteY5" fmla="*/ 328085 h 369862"/>
                    <a:gd name="connsiteX6" fmla="*/ 185437 w 826063"/>
                    <a:gd name="connsiteY6" fmla="*/ 368725 h 369862"/>
                    <a:gd name="connsiteX7" fmla="*/ 393717 w 826063"/>
                    <a:gd name="connsiteY7" fmla="*/ 292525 h 369862"/>
                    <a:gd name="connsiteX8" fmla="*/ 561357 w 826063"/>
                    <a:gd name="connsiteY8" fmla="*/ 277285 h 369862"/>
                    <a:gd name="connsiteX9" fmla="*/ 825517 w 826063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25517 w 825517"/>
                    <a:gd name="connsiteY0" fmla="*/ 317925 h 369862"/>
                    <a:gd name="connsiteX1" fmla="*/ 622317 w 825517"/>
                    <a:gd name="connsiteY1" fmla="*/ 119805 h 369862"/>
                    <a:gd name="connsiteX2" fmla="*/ 347997 w 825517"/>
                    <a:gd name="connsiteY2" fmla="*/ 2965 h 369862"/>
                    <a:gd name="connsiteX3" fmla="*/ 114317 w 825517"/>
                    <a:gd name="connsiteY3" fmla="*/ 48685 h 369862"/>
                    <a:gd name="connsiteX4" fmla="*/ 2557 w 825517"/>
                    <a:gd name="connsiteY4" fmla="*/ 196005 h 369862"/>
                    <a:gd name="connsiteX5" fmla="*/ 48277 w 825517"/>
                    <a:gd name="connsiteY5" fmla="*/ 328085 h 369862"/>
                    <a:gd name="connsiteX6" fmla="*/ 185437 w 825517"/>
                    <a:gd name="connsiteY6" fmla="*/ 368725 h 369862"/>
                    <a:gd name="connsiteX7" fmla="*/ 393717 w 825517"/>
                    <a:gd name="connsiteY7" fmla="*/ 292525 h 369862"/>
                    <a:gd name="connsiteX8" fmla="*/ 561357 w 825517"/>
                    <a:gd name="connsiteY8" fmla="*/ 277285 h 369862"/>
                    <a:gd name="connsiteX9" fmla="*/ 825517 w 825517"/>
                    <a:gd name="connsiteY9" fmla="*/ 31792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61357 w 843297"/>
                    <a:gd name="connsiteY8" fmla="*/ 27728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596917 w 843297"/>
                    <a:gd name="connsiteY8" fmla="*/ 312845 h 369862"/>
                    <a:gd name="connsiteX9" fmla="*/ 843297 w 843297"/>
                    <a:gd name="connsiteY9" fmla="*/ 338245 h 369862"/>
                    <a:gd name="connsiteX0" fmla="*/ 843297 w 843297"/>
                    <a:gd name="connsiteY0" fmla="*/ 338245 h 369862"/>
                    <a:gd name="connsiteX1" fmla="*/ 622317 w 843297"/>
                    <a:gd name="connsiteY1" fmla="*/ 119805 h 369862"/>
                    <a:gd name="connsiteX2" fmla="*/ 347997 w 843297"/>
                    <a:gd name="connsiteY2" fmla="*/ 2965 h 369862"/>
                    <a:gd name="connsiteX3" fmla="*/ 114317 w 843297"/>
                    <a:gd name="connsiteY3" fmla="*/ 48685 h 369862"/>
                    <a:gd name="connsiteX4" fmla="*/ 2557 w 843297"/>
                    <a:gd name="connsiteY4" fmla="*/ 196005 h 369862"/>
                    <a:gd name="connsiteX5" fmla="*/ 48277 w 843297"/>
                    <a:gd name="connsiteY5" fmla="*/ 328085 h 369862"/>
                    <a:gd name="connsiteX6" fmla="*/ 185437 w 843297"/>
                    <a:gd name="connsiteY6" fmla="*/ 368725 h 369862"/>
                    <a:gd name="connsiteX7" fmla="*/ 393717 w 843297"/>
                    <a:gd name="connsiteY7" fmla="*/ 292525 h 369862"/>
                    <a:gd name="connsiteX8" fmla="*/ 629937 w 843297"/>
                    <a:gd name="connsiteY8" fmla="*/ 279825 h 369862"/>
                    <a:gd name="connsiteX9" fmla="*/ 843297 w 843297"/>
                    <a:gd name="connsiteY9" fmla="*/ 338245 h 369862"/>
                    <a:gd name="connsiteX0" fmla="*/ 844420 w 844420"/>
                    <a:gd name="connsiteY0" fmla="*/ 338245 h 370126"/>
                    <a:gd name="connsiteX1" fmla="*/ 623440 w 844420"/>
                    <a:gd name="connsiteY1" fmla="*/ 119805 h 370126"/>
                    <a:gd name="connsiteX2" fmla="*/ 349120 w 844420"/>
                    <a:gd name="connsiteY2" fmla="*/ 2965 h 370126"/>
                    <a:gd name="connsiteX3" fmla="*/ 115440 w 844420"/>
                    <a:gd name="connsiteY3" fmla="*/ 48685 h 370126"/>
                    <a:gd name="connsiteX4" fmla="*/ 3680 w 844420"/>
                    <a:gd name="connsiteY4" fmla="*/ 196005 h 370126"/>
                    <a:gd name="connsiteX5" fmla="*/ 41780 w 844420"/>
                    <a:gd name="connsiteY5" fmla="*/ 330625 h 370126"/>
                    <a:gd name="connsiteX6" fmla="*/ 186560 w 844420"/>
                    <a:gd name="connsiteY6" fmla="*/ 368725 h 370126"/>
                    <a:gd name="connsiteX7" fmla="*/ 394840 w 844420"/>
                    <a:gd name="connsiteY7" fmla="*/ 292525 h 370126"/>
                    <a:gd name="connsiteX8" fmla="*/ 631060 w 844420"/>
                    <a:gd name="connsiteY8" fmla="*/ 279825 h 370126"/>
                    <a:gd name="connsiteX9" fmla="*/ 844420 w 844420"/>
                    <a:gd name="connsiteY9" fmla="*/ 338245 h 370126"/>
                    <a:gd name="connsiteX0" fmla="*/ 844420 w 844420"/>
                    <a:gd name="connsiteY0" fmla="*/ 338156 h 370112"/>
                    <a:gd name="connsiteX1" fmla="*/ 623440 w 844420"/>
                    <a:gd name="connsiteY1" fmla="*/ 119716 h 370112"/>
                    <a:gd name="connsiteX2" fmla="*/ 349120 w 844420"/>
                    <a:gd name="connsiteY2" fmla="*/ 2876 h 370112"/>
                    <a:gd name="connsiteX3" fmla="*/ 115440 w 844420"/>
                    <a:gd name="connsiteY3" fmla="*/ 48596 h 370112"/>
                    <a:gd name="connsiteX4" fmla="*/ 3680 w 844420"/>
                    <a:gd name="connsiteY4" fmla="*/ 188296 h 370112"/>
                    <a:gd name="connsiteX5" fmla="*/ 41780 w 844420"/>
                    <a:gd name="connsiteY5" fmla="*/ 330536 h 370112"/>
                    <a:gd name="connsiteX6" fmla="*/ 186560 w 844420"/>
                    <a:gd name="connsiteY6" fmla="*/ 368636 h 370112"/>
                    <a:gd name="connsiteX7" fmla="*/ 394840 w 844420"/>
                    <a:gd name="connsiteY7" fmla="*/ 292436 h 370112"/>
                    <a:gd name="connsiteX8" fmla="*/ 631060 w 844420"/>
                    <a:gd name="connsiteY8" fmla="*/ 279736 h 370112"/>
                    <a:gd name="connsiteX9" fmla="*/ 844420 w 844420"/>
                    <a:gd name="connsiteY9" fmla="*/ 338156 h 370112"/>
                    <a:gd name="connsiteX0" fmla="*/ 843611 w 843611"/>
                    <a:gd name="connsiteY0" fmla="*/ 338899 h 370855"/>
                    <a:gd name="connsiteX1" fmla="*/ 622631 w 843611"/>
                    <a:gd name="connsiteY1" fmla="*/ 120459 h 370855"/>
                    <a:gd name="connsiteX2" fmla="*/ 348311 w 843611"/>
                    <a:gd name="connsiteY2" fmla="*/ 3619 h 370855"/>
                    <a:gd name="connsiteX3" fmla="*/ 101931 w 843611"/>
                    <a:gd name="connsiteY3" fmla="*/ 44259 h 370855"/>
                    <a:gd name="connsiteX4" fmla="*/ 2871 w 843611"/>
                    <a:gd name="connsiteY4" fmla="*/ 189039 h 370855"/>
                    <a:gd name="connsiteX5" fmla="*/ 40971 w 843611"/>
                    <a:gd name="connsiteY5" fmla="*/ 331279 h 370855"/>
                    <a:gd name="connsiteX6" fmla="*/ 185751 w 843611"/>
                    <a:gd name="connsiteY6" fmla="*/ 369379 h 370855"/>
                    <a:gd name="connsiteX7" fmla="*/ 394031 w 843611"/>
                    <a:gd name="connsiteY7" fmla="*/ 293179 h 370855"/>
                    <a:gd name="connsiteX8" fmla="*/ 630251 w 843611"/>
                    <a:gd name="connsiteY8" fmla="*/ 280479 h 370855"/>
                    <a:gd name="connsiteX9" fmla="*/ 843611 w 843611"/>
                    <a:gd name="connsiteY9" fmla="*/ 338899 h 370855"/>
                    <a:gd name="connsiteX0" fmla="*/ 843611 w 843611"/>
                    <a:gd name="connsiteY0" fmla="*/ 325522 h 357478"/>
                    <a:gd name="connsiteX1" fmla="*/ 622631 w 843611"/>
                    <a:gd name="connsiteY1" fmla="*/ 107082 h 357478"/>
                    <a:gd name="connsiteX2" fmla="*/ 366091 w 843611"/>
                    <a:gd name="connsiteY2" fmla="*/ 5482 h 357478"/>
                    <a:gd name="connsiteX3" fmla="*/ 101931 w 843611"/>
                    <a:gd name="connsiteY3" fmla="*/ 30882 h 357478"/>
                    <a:gd name="connsiteX4" fmla="*/ 2871 w 843611"/>
                    <a:gd name="connsiteY4" fmla="*/ 175662 h 357478"/>
                    <a:gd name="connsiteX5" fmla="*/ 40971 w 843611"/>
                    <a:gd name="connsiteY5" fmla="*/ 317902 h 357478"/>
                    <a:gd name="connsiteX6" fmla="*/ 185751 w 843611"/>
                    <a:gd name="connsiteY6" fmla="*/ 356002 h 357478"/>
                    <a:gd name="connsiteX7" fmla="*/ 394031 w 843611"/>
                    <a:gd name="connsiteY7" fmla="*/ 279802 h 357478"/>
                    <a:gd name="connsiteX8" fmla="*/ 630251 w 843611"/>
                    <a:gd name="connsiteY8" fmla="*/ 267102 h 357478"/>
                    <a:gd name="connsiteX9" fmla="*/ 843611 w 843611"/>
                    <a:gd name="connsiteY9" fmla="*/ 325522 h 357478"/>
                    <a:gd name="connsiteX0" fmla="*/ 843611 w 843611"/>
                    <a:gd name="connsiteY0" fmla="*/ 325706 h 357662"/>
                    <a:gd name="connsiteX1" fmla="*/ 630251 w 843611"/>
                    <a:gd name="connsiteY1" fmla="*/ 109806 h 357662"/>
                    <a:gd name="connsiteX2" fmla="*/ 366091 w 843611"/>
                    <a:gd name="connsiteY2" fmla="*/ 5666 h 357662"/>
                    <a:gd name="connsiteX3" fmla="*/ 101931 w 843611"/>
                    <a:gd name="connsiteY3" fmla="*/ 31066 h 357662"/>
                    <a:gd name="connsiteX4" fmla="*/ 2871 w 843611"/>
                    <a:gd name="connsiteY4" fmla="*/ 175846 h 357662"/>
                    <a:gd name="connsiteX5" fmla="*/ 40971 w 843611"/>
                    <a:gd name="connsiteY5" fmla="*/ 318086 h 357662"/>
                    <a:gd name="connsiteX6" fmla="*/ 185751 w 843611"/>
                    <a:gd name="connsiteY6" fmla="*/ 356186 h 357662"/>
                    <a:gd name="connsiteX7" fmla="*/ 394031 w 843611"/>
                    <a:gd name="connsiteY7" fmla="*/ 279986 h 357662"/>
                    <a:gd name="connsiteX8" fmla="*/ 630251 w 843611"/>
                    <a:gd name="connsiteY8" fmla="*/ 267286 h 357662"/>
                    <a:gd name="connsiteX9" fmla="*/ 843611 w 843611"/>
                    <a:gd name="connsiteY9" fmla="*/ 325706 h 357662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30251 w 843611"/>
                    <a:gd name="connsiteY8" fmla="*/ 26728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642951 w 843611"/>
                    <a:gd name="connsiteY8" fmla="*/ 297766 h 356651"/>
                    <a:gd name="connsiteX9" fmla="*/ 843611 w 843611"/>
                    <a:gd name="connsiteY9" fmla="*/ 325706 h 356651"/>
                    <a:gd name="connsiteX0" fmla="*/ 843611 w 843611"/>
                    <a:gd name="connsiteY0" fmla="*/ 325706 h 356651"/>
                    <a:gd name="connsiteX1" fmla="*/ 630251 w 843611"/>
                    <a:gd name="connsiteY1" fmla="*/ 109806 h 356651"/>
                    <a:gd name="connsiteX2" fmla="*/ 366091 w 843611"/>
                    <a:gd name="connsiteY2" fmla="*/ 5666 h 356651"/>
                    <a:gd name="connsiteX3" fmla="*/ 101931 w 843611"/>
                    <a:gd name="connsiteY3" fmla="*/ 31066 h 356651"/>
                    <a:gd name="connsiteX4" fmla="*/ 2871 w 843611"/>
                    <a:gd name="connsiteY4" fmla="*/ 175846 h 356651"/>
                    <a:gd name="connsiteX5" fmla="*/ 40971 w 843611"/>
                    <a:gd name="connsiteY5" fmla="*/ 318086 h 356651"/>
                    <a:gd name="connsiteX6" fmla="*/ 185751 w 843611"/>
                    <a:gd name="connsiteY6" fmla="*/ 356186 h 356651"/>
                    <a:gd name="connsiteX7" fmla="*/ 406731 w 843611"/>
                    <a:gd name="connsiteY7" fmla="*/ 300306 h 356651"/>
                    <a:gd name="connsiteX8" fmla="*/ 592151 w 843611"/>
                    <a:gd name="connsiteY8" fmla="*/ 257126 h 356651"/>
                    <a:gd name="connsiteX9" fmla="*/ 843611 w 843611"/>
                    <a:gd name="connsiteY9" fmla="*/ 32570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592151 w 871551"/>
                    <a:gd name="connsiteY8" fmla="*/ 257126 h 356651"/>
                    <a:gd name="connsiteX9" fmla="*/ 871551 w 871551"/>
                    <a:gd name="connsiteY9" fmla="*/ 343486 h 356651"/>
                    <a:gd name="connsiteX0" fmla="*/ 871551 w 871551"/>
                    <a:gd name="connsiteY0" fmla="*/ 343486 h 356651"/>
                    <a:gd name="connsiteX1" fmla="*/ 630251 w 871551"/>
                    <a:gd name="connsiteY1" fmla="*/ 109806 h 356651"/>
                    <a:gd name="connsiteX2" fmla="*/ 366091 w 871551"/>
                    <a:gd name="connsiteY2" fmla="*/ 5666 h 356651"/>
                    <a:gd name="connsiteX3" fmla="*/ 101931 w 871551"/>
                    <a:gd name="connsiteY3" fmla="*/ 31066 h 356651"/>
                    <a:gd name="connsiteX4" fmla="*/ 2871 w 871551"/>
                    <a:gd name="connsiteY4" fmla="*/ 175846 h 356651"/>
                    <a:gd name="connsiteX5" fmla="*/ 40971 w 871551"/>
                    <a:gd name="connsiteY5" fmla="*/ 318086 h 356651"/>
                    <a:gd name="connsiteX6" fmla="*/ 185751 w 871551"/>
                    <a:gd name="connsiteY6" fmla="*/ 356186 h 356651"/>
                    <a:gd name="connsiteX7" fmla="*/ 406731 w 871551"/>
                    <a:gd name="connsiteY7" fmla="*/ 300306 h 356651"/>
                    <a:gd name="connsiteX8" fmla="*/ 612471 w 871551"/>
                    <a:gd name="connsiteY8" fmla="*/ 279986 h 356651"/>
                    <a:gd name="connsiteX9" fmla="*/ 871551 w 871551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651"/>
                    <a:gd name="connsiteX1" fmla="*/ 629322 w 870622"/>
                    <a:gd name="connsiteY1" fmla="*/ 109806 h 356651"/>
                    <a:gd name="connsiteX2" fmla="*/ 365162 w 870622"/>
                    <a:gd name="connsiteY2" fmla="*/ 5666 h 356651"/>
                    <a:gd name="connsiteX3" fmla="*/ 101002 w 870622"/>
                    <a:gd name="connsiteY3" fmla="*/ 31066 h 356651"/>
                    <a:gd name="connsiteX4" fmla="*/ 1942 w 870622"/>
                    <a:gd name="connsiteY4" fmla="*/ 175846 h 356651"/>
                    <a:gd name="connsiteX5" fmla="*/ 40042 w 870622"/>
                    <a:gd name="connsiteY5" fmla="*/ 318086 h 356651"/>
                    <a:gd name="connsiteX6" fmla="*/ 184822 w 870622"/>
                    <a:gd name="connsiteY6" fmla="*/ 356186 h 356651"/>
                    <a:gd name="connsiteX7" fmla="*/ 405802 w 870622"/>
                    <a:gd name="connsiteY7" fmla="*/ 300306 h 356651"/>
                    <a:gd name="connsiteX8" fmla="*/ 611542 w 870622"/>
                    <a:gd name="connsiteY8" fmla="*/ 279986 h 356651"/>
                    <a:gd name="connsiteX9" fmla="*/ 870622 w 870622"/>
                    <a:gd name="connsiteY9" fmla="*/ 343486 h 356651"/>
                    <a:gd name="connsiteX0" fmla="*/ 870622 w 870622"/>
                    <a:gd name="connsiteY0" fmla="*/ 343486 h 356465"/>
                    <a:gd name="connsiteX1" fmla="*/ 629322 w 870622"/>
                    <a:gd name="connsiteY1" fmla="*/ 109806 h 356465"/>
                    <a:gd name="connsiteX2" fmla="*/ 365162 w 870622"/>
                    <a:gd name="connsiteY2" fmla="*/ 5666 h 356465"/>
                    <a:gd name="connsiteX3" fmla="*/ 101002 w 870622"/>
                    <a:gd name="connsiteY3" fmla="*/ 31066 h 356465"/>
                    <a:gd name="connsiteX4" fmla="*/ 1942 w 870622"/>
                    <a:gd name="connsiteY4" fmla="*/ 175846 h 356465"/>
                    <a:gd name="connsiteX5" fmla="*/ 40042 w 870622"/>
                    <a:gd name="connsiteY5" fmla="*/ 318086 h 356465"/>
                    <a:gd name="connsiteX6" fmla="*/ 184822 w 870622"/>
                    <a:gd name="connsiteY6" fmla="*/ 356186 h 356465"/>
                    <a:gd name="connsiteX7" fmla="*/ 405802 w 870622"/>
                    <a:gd name="connsiteY7" fmla="*/ 300306 h 356465"/>
                    <a:gd name="connsiteX8" fmla="*/ 611542 w 870622"/>
                    <a:gd name="connsiteY8" fmla="*/ 279986 h 356465"/>
                    <a:gd name="connsiteX9" fmla="*/ 870622 w 870622"/>
                    <a:gd name="connsiteY9" fmla="*/ 343486 h 356465"/>
                    <a:gd name="connsiteX0" fmla="*/ 871657 w 871657"/>
                    <a:gd name="connsiteY0" fmla="*/ 343486 h 356852"/>
                    <a:gd name="connsiteX1" fmla="*/ 630357 w 871657"/>
                    <a:gd name="connsiteY1" fmla="*/ 109806 h 356852"/>
                    <a:gd name="connsiteX2" fmla="*/ 366197 w 871657"/>
                    <a:gd name="connsiteY2" fmla="*/ 5666 h 356852"/>
                    <a:gd name="connsiteX3" fmla="*/ 102037 w 871657"/>
                    <a:gd name="connsiteY3" fmla="*/ 31066 h 356852"/>
                    <a:gd name="connsiteX4" fmla="*/ 2977 w 871657"/>
                    <a:gd name="connsiteY4" fmla="*/ 175846 h 356852"/>
                    <a:gd name="connsiteX5" fmla="*/ 41077 w 871657"/>
                    <a:gd name="connsiteY5" fmla="*/ 318086 h 356852"/>
                    <a:gd name="connsiteX6" fmla="*/ 185857 w 871657"/>
                    <a:gd name="connsiteY6" fmla="*/ 356186 h 356852"/>
                    <a:gd name="connsiteX7" fmla="*/ 406837 w 871657"/>
                    <a:gd name="connsiteY7" fmla="*/ 300306 h 356852"/>
                    <a:gd name="connsiteX8" fmla="*/ 612577 w 871657"/>
                    <a:gd name="connsiteY8" fmla="*/ 279986 h 356852"/>
                    <a:gd name="connsiteX9" fmla="*/ 871657 w 871657"/>
                    <a:gd name="connsiteY9" fmla="*/ 343486 h 356852"/>
                    <a:gd name="connsiteX0" fmla="*/ 873455 w 873455"/>
                    <a:gd name="connsiteY0" fmla="*/ 344234 h 357600"/>
                    <a:gd name="connsiteX1" fmla="*/ 632155 w 873455"/>
                    <a:gd name="connsiteY1" fmla="*/ 110554 h 357600"/>
                    <a:gd name="connsiteX2" fmla="*/ 367995 w 873455"/>
                    <a:gd name="connsiteY2" fmla="*/ 6414 h 357600"/>
                    <a:gd name="connsiteX3" fmla="*/ 113995 w 873455"/>
                    <a:gd name="connsiteY3" fmla="*/ 29274 h 357600"/>
                    <a:gd name="connsiteX4" fmla="*/ 4775 w 873455"/>
                    <a:gd name="connsiteY4" fmla="*/ 176594 h 357600"/>
                    <a:gd name="connsiteX5" fmla="*/ 42875 w 873455"/>
                    <a:gd name="connsiteY5" fmla="*/ 318834 h 357600"/>
                    <a:gd name="connsiteX6" fmla="*/ 187655 w 873455"/>
                    <a:gd name="connsiteY6" fmla="*/ 356934 h 357600"/>
                    <a:gd name="connsiteX7" fmla="*/ 408635 w 873455"/>
                    <a:gd name="connsiteY7" fmla="*/ 301054 h 357600"/>
                    <a:gd name="connsiteX8" fmla="*/ 614375 w 873455"/>
                    <a:gd name="connsiteY8" fmla="*/ 280734 h 357600"/>
                    <a:gd name="connsiteX9" fmla="*/ 873455 w 873455"/>
                    <a:gd name="connsiteY9" fmla="*/ 344234 h 357600"/>
                    <a:gd name="connsiteX0" fmla="*/ 873455 w 873455"/>
                    <a:gd name="connsiteY0" fmla="*/ 342206 h 355572"/>
                    <a:gd name="connsiteX1" fmla="*/ 632155 w 873455"/>
                    <a:gd name="connsiteY1" fmla="*/ 108526 h 355572"/>
                    <a:gd name="connsiteX2" fmla="*/ 367995 w 873455"/>
                    <a:gd name="connsiteY2" fmla="*/ 4386 h 355572"/>
                    <a:gd name="connsiteX3" fmla="*/ 113995 w 873455"/>
                    <a:gd name="connsiteY3" fmla="*/ 27246 h 355572"/>
                    <a:gd name="connsiteX4" fmla="*/ 4775 w 873455"/>
                    <a:gd name="connsiteY4" fmla="*/ 174566 h 355572"/>
                    <a:gd name="connsiteX5" fmla="*/ 42875 w 873455"/>
                    <a:gd name="connsiteY5" fmla="*/ 316806 h 355572"/>
                    <a:gd name="connsiteX6" fmla="*/ 187655 w 873455"/>
                    <a:gd name="connsiteY6" fmla="*/ 354906 h 355572"/>
                    <a:gd name="connsiteX7" fmla="*/ 408635 w 873455"/>
                    <a:gd name="connsiteY7" fmla="*/ 299026 h 355572"/>
                    <a:gd name="connsiteX8" fmla="*/ 614375 w 873455"/>
                    <a:gd name="connsiteY8" fmla="*/ 278706 h 355572"/>
                    <a:gd name="connsiteX9" fmla="*/ 873455 w 873455"/>
                    <a:gd name="connsiteY9" fmla="*/ 342206 h 355572"/>
                    <a:gd name="connsiteX0" fmla="*/ 873455 w 873455"/>
                    <a:gd name="connsiteY0" fmla="*/ 344782 h 358148"/>
                    <a:gd name="connsiteX1" fmla="*/ 632155 w 873455"/>
                    <a:gd name="connsiteY1" fmla="*/ 111102 h 358148"/>
                    <a:gd name="connsiteX2" fmla="*/ 367995 w 873455"/>
                    <a:gd name="connsiteY2" fmla="*/ 6962 h 358148"/>
                    <a:gd name="connsiteX3" fmla="*/ 113995 w 873455"/>
                    <a:gd name="connsiteY3" fmla="*/ 29822 h 358148"/>
                    <a:gd name="connsiteX4" fmla="*/ 4775 w 873455"/>
                    <a:gd name="connsiteY4" fmla="*/ 177142 h 358148"/>
                    <a:gd name="connsiteX5" fmla="*/ 42875 w 873455"/>
                    <a:gd name="connsiteY5" fmla="*/ 319382 h 358148"/>
                    <a:gd name="connsiteX6" fmla="*/ 187655 w 873455"/>
                    <a:gd name="connsiteY6" fmla="*/ 357482 h 358148"/>
                    <a:gd name="connsiteX7" fmla="*/ 408635 w 873455"/>
                    <a:gd name="connsiteY7" fmla="*/ 301602 h 358148"/>
                    <a:gd name="connsiteX8" fmla="*/ 614375 w 873455"/>
                    <a:gd name="connsiteY8" fmla="*/ 281282 h 358148"/>
                    <a:gd name="connsiteX9" fmla="*/ 873455 w 873455"/>
                    <a:gd name="connsiteY9" fmla="*/ 344782 h 358148"/>
                    <a:gd name="connsiteX0" fmla="*/ 873455 w 873455"/>
                    <a:gd name="connsiteY0" fmla="*/ 338494 h 351860"/>
                    <a:gd name="connsiteX1" fmla="*/ 632155 w 873455"/>
                    <a:gd name="connsiteY1" fmla="*/ 104814 h 351860"/>
                    <a:gd name="connsiteX2" fmla="*/ 383235 w 873455"/>
                    <a:gd name="connsiteY2" fmla="*/ 8294 h 351860"/>
                    <a:gd name="connsiteX3" fmla="*/ 113995 w 873455"/>
                    <a:gd name="connsiteY3" fmla="*/ 23534 h 351860"/>
                    <a:gd name="connsiteX4" fmla="*/ 4775 w 873455"/>
                    <a:gd name="connsiteY4" fmla="*/ 170854 h 351860"/>
                    <a:gd name="connsiteX5" fmla="*/ 42875 w 873455"/>
                    <a:gd name="connsiteY5" fmla="*/ 313094 h 351860"/>
                    <a:gd name="connsiteX6" fmla="*/ 187655 w 873455"/>
                    <a:gd name="connsiteY6" fmla="*/ 351194 h 351860"/>
                    <a:gd name="connsiteX7" fmla="*/ 408635 w 873455"/>
                    <a:gd name="connsiteY7" fmla="*/ 295314 h 351860"/>
                    <a:gd name="connsiteX8" fmla="*/ 614375 w 873455"/>
                    <a:gd name="connsiteY8" fmla="*/ 274994 h 351860"/>
                    <a:gd name="connsiteX9" fmla="*/ 873455 w 873455"/>
                    <a:gd name="connsiteY9" fmla="*/ 338494 h 351860"/>
                    <a:gd name="connsiteX0" fmla="*/ 873455 w 873455"/>
                    <a:gd name="connsiteY0" fmla="*/ 343539 h 356905"/>
                    <a:gd name="connsiteX1" fmla="*/ 632155 w 873455"/>
                    <a:gd name="connsiteY1" fmla="*/ 109859 h 356905"/>
                    <a:gd name="connsiteX2" fmla="*/ 383235 w 873455"/>
                    <a:gd name="connsiteY2" fmla="*/ 13339 h 356905"/>
                    <a:gd name="connsiteX3" fmla="*/ 113995 w 873455"/>
                    <a:gd name="connsiteY3" fmla="*/ 28579 h 356905"/>
                    <a:gd name="connsiteX4" fmla="*/ 4775 w 873455"/>
                    <a:gd name="connsiteY4" fmla="*/ 175899 h 356905"/>
                    <a:gd name="connsiteX5" fmla="*/ 42875 w 873455"/>
                    <a:gd name="connsiteY5" fmla="*/ 318139 h 356905"/>
                    <a:gd name="connsiteX6" fmla="*/ 187655 w 873455"/>
                    <a:gd name="connsiteY6" fmla="*/ 356239 h 356905"/>
                    <a:gd name="connsiteX7" fmla="*/ 408635 w 873455"/>
                    <a:gd name="connsiteY7" fmla="*/ 300359 h 356905"/>
                    <a:gd name="connsiteX8" fmla="*/ 614375 w 873455"/>
                    <a:gd name="connsiteY8" fmla="*/ 280039 h 356905"/>
                    <a:gd name="connsiteX9" fmla="*/ 873455 w 873455"/>
                    <a:gd name="connsiteY9" fmla="*/ 343539 h 356905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14375 w 873455"/>
                    <a:gd name="connsiteY8" fmla="*/ 280039 h 356774"/>
                    <a:gd name="connsiteX9" fmla="*/ 873455 w 873455"/>
                    <a:gd name="connsiteY9" fmla="*/ 343539 h 356774"/>
                    <a:gd name="connsiteX0" fmla="*/ 873455 w 873455"/>
                    <a:gd name="connsiteY0" fmla="*/ 343539 h 356774"/>
                    <a:gd name="connsiteX1" fmla="*/ 632155 w 873455"/>
                    <a:gd name="connsiteY1" fmla="*/ 109859 h 356774"/>
                    <a:gd name="connsiteX2" fmla="*/ 383235 w 873455"/>
                    <a:gd name="connsiteY2" fmla="*/ 13339 h 356774"/>
                    <a:gd name="connsiteX3" fmla="*/ 113995 w 873455"/>
                    <a:gd name="connsiteY3" fmla="*/ 28579 h 356774"/>
                    <a:gd name="connsiteX4" fmla="*/ 4775 w 873455"/>
                    <a:gd name="connsiteY4" fmla="*/ 175899 h 356774"/>
                    <a:gd name="connsiteX5" fmla="*/ 42875 w 873455"/>
                    <a:gd name="connsiteY5" fmla="*/ 318139 h 356774"/>
                    <a:gd name="connsiteX6" fmla="*/ 187655 w 873455"/>
                    <a:gd name="connsiteY6" fmla="*/ 356239 h 356774"/>
                    <a:gd name="connsiteX7" fmla="*/ 416255 w 873455"/>
                    <a:gd name="connsiteY7" fmla="*/ 302899 h 356774"/>
                    <a:gd name="connsiteX8" fmla="*/ 621995 w 873455"/>
                    <a:gd name="connsiteY8" fmla="*/ 280039 h 356774"/>
                    <a:gd name="connsiteX9" fmla="*/ 873455 w 873455"/>
                    <a:gd name="connsiteY9" fmla="*/ 343539 h 356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3455" h="356774">
                      <a:moveTo>
                        <a:pt x="873455" y="343539"/>
                      </a:moveTo>
                      <a:cubicBezTo>
                        <a:pt x="832815" y="276652"/>
                        <a:pt x="713858" y="164892"/>
                        <a:pt x="632155" y="109859"/>
                      </a:cubicBezTo>
                      <a:cubicBezTo>
                        <a:pt x="550452" y="54826"/>
                        <a:pt x="469595" y="26886"/>
                        <a:pt x="383235" y="13339"/>
                      </a:cubicBezTo>
                      <a:cubicBezTo>
                        <a:pt x="296875" y="-208"/>
                        <a:pt x="199932" y="-13754"/>
                        <a:pt x="113995" y="28579"/>
                      </a:cubicBezTo>
                      <a:cubicBezTo>
                        <a:pt x="28058" y="70912"/>
                        <a:pt x="16628" y="127639"/>
                        <a:pt x="4775" y="175899"/>
                      </a:cubicBezTo>
                      <a:cubicBezTo>
                        <a:pt x="-7078" y="224159"/>
                        <a:pt x="2235" y="283002"/>
                        <a:pt x="42875" y="318139"/>
                      </a:cubicBezTo>
                      <a:cubicBezTo>
                        <a:pt x="83515" y="353276"/>
                        <a:pt x="125425" y="358779"/>
                        <a:pt x="187655" y="356239"/>
                      </a:cubicBezTo>
                      <a:cubicBezTo>
                        <a:pt x="249885" y="353699"/>
                        <a:pt x="353602" y="318139"/>
                        <a:pt x="416255" y="302899"/>
                      </a:cubicBezTo>
                      <a:cubicBezTo>
                        <a:pt x="478908" y="287659"/>
                        <a:pt x="545795" y="273266"/>
                        <a:pt x="621995" y="280039"/>
                      </a:cubicBezTo>
                      <a:cubicBezTo>
                        <a:pt x="698195" y="286812"/>
                        <a:pt x="771855" y="280886"/>
                        <a:pt x="873455" y="3435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E4822070-395E-3714-9EEF-37C7F3B931A6}"/>
                  </a:ext>
                </a:extLst>
              </p:cNvPr>
              <p:cNvGrpSpPr/>
              <p:nvPr/>
            </p:nvGrpSpPr>
            <p:grpSpPr>
              <a:xfrm>
                <a:off x="9225872" y="2811508"/>
                <a:ext cx="1314088" cy="2467049"/>
                <a:chOff x="5533767" y="2910050"/>
                <a:chExt cx="958592" cy="1799645"/>
              </a:xfrm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33702C97-1130-CFBE-8562-426779D68202}"/>
                    </a:ext>
                  </a:extLst>
                </p:cNvPr>
                <p:cNvSpPr/>
                <p:nvPr/>
              </p:nvSpPr>
              <p:spPr>
                <a:xfrm flipH="1">
                  <a:off x="5903853" y="2910050"/>
                  <a:ext cx="371485" cy="1390914"/>
                </a:xfrm>
                <a:custGeom>
                  <a:avLst/>
                  <a:gdLst>
                    <a:gd name="connsiteX0" fmla="*/ 461061 w 925125"/>
                    <a:gd name="connsiteY0" fmla="*/ 408630 h 3463853"/>
                    <a:gd name="connsiteX1" fmla="*/ 511346 w 925125"/>
                    <a:gd name="connsiteY1" fmla="*/ 448392 h 3463853"/>
                    <a:gd name="connsiteX2" fmla="*/ 712700 w 925125"/>
                    <a:gd name="connsiteY2" fmla="*/ 1245722 h 3463853"/>
                    <a:gd name="connsiteX3" fmla="*/ 617180 w 925125"/>
                    <a:gd name="connsiteY3" fmla="*/ 1312644 h 3463853"/>
                    <a:gd name="connsiteX4" fmla="*/ 616144 w 925125"/>
                    <a:gd name="connsiteY4" fmla="*/ 1312821 h 3463853"/>
                    <a:gd name="connsiteX5" fmla="*/ 611334 w 925125"/>
                    <a:gd name="connsiteY5" fmla="*/ 1306012 h 3463853"/>
                    <a:gd name="connsiteX6" fmla="*/ 598029 w 925125"/>
                    <a:gd name="connsiteY6" fmla="*/ 1175672 h 3463853"/>
                    <a:gd name="connsiteX7" fmla="*/ 633728 w 925125"/>
                    <a:gd name="connsiteY7" fmla="*/ 1099088 h 3463853"/>
                    <a:gd name="connsiteX8" fmla="*/ 654803 w 925125"/>
                    <a:gd name="connsiteY8" fmla="*/ 1018810 h 3463853"/>
                    <a:gd name="connsiteX9" fmla="*/ 642401 w 925125"/>
                    <a:gd name="connsiteY9" fmla="*/ 1006095 h 3463853"/>
                    <a:gd name="connsiteX10" fmla="*/ 477213 w 925125"/>
                    <a:gd name="connsiteY10" fmla="*/ 779050 h 3463853"/>
                    <a:gd name="connsiteX11" fmla="*/ 447932 w 925125"/>
                    <a:gd name="connsiteY11" fmla="*/ 779050 h 3463853"/>
                    <a:gd name="connsiteX12" fmla="*/ 282865 w 925125"/>
                    <a:gd name="connsiteY12" fmla="*/ 1006147 h 3463853"/>
                    <a:gd name="connsiteX13" fmla="*/ 270601 w 925125"/>
                    <a:gd name="connsiteY13" fmla="*/ 1018862 h 3463853"/>
                    <a:gd name="connsiteX14" fmla="*/ 291521 w 925125"/>
                    <a:gd name="connsiteY14" fmla="*/ 1099140 h 3463853"/>
                    <a:gd name="connsiteX15" fmla="*/ 327219 w 925125"/>
                    <a:gd name="connsiteY15" fmla="*/ 1175724 h 3463853"/>
                    <a:gd name="connsiteX16" fmla="*/ 329093 w 925125"/>
                    <a:gd name="connsiteY16" fmla="*/ 1266848 h 3463853"/>
                    <a:gd name="connsiteX17" fmla="*/ 317176 w 925125"/>
                    <a:gd name="connsiteY17" fmla="*/ 1297637 h 3463853"/>
                    <a:gd name="connsiteX18" fmla="*/ 292441 w 925125"/>
                    <a:gd name="connsiteY18" fmla="*/ 1289821 h 3463853"/>
                    <a:gd name="connsiteX19" fmla="*/ 200996 w 925125"/>
                    <a:gd name="connsiteY19" fmla="*/ 1207490 h 3463853"/>
                    <a:gd name="connsiteX20" fmla="*/ 456507 w 925125"/>
                    <a:gd name="connsiteY20" fmla="*/ 409441 h 3463853"/>
                    <a:gd name="connsiteX21" fmla="*/ 458985 w 925125"/>
                    <a:gd name="connsiteY21" fmla="*/ 408805 h 3463853"/>
                    <a:gd name="connsiteX22" fmla="*/ 464802 w 925125"/>
                    <a:gd name="connsiteY22" fmla="*/ 272 h 3463853"/>
                    <a:gd name="connsiteX23" fmla="*/ 462563 w 925125"/>
                    <a:gd name="connsiteY23" fmla="*/ 4122 h 3463853"/>
                    <a:gd name="connsiteX24" fmla="*/ 460323 w 925125"/>
                    <a:gd name="connsiteY24" fmla="*/ 272 h 3463853"/>
                    <a:gd name="connsiteX25" fmla="*/ 449773 w 925125"/>
                    <a:gd name="connsiteY25" fmla="*/ 8043 h 3463853"/>
                    <a:gd name="connsiteX26" fmla="*/ 385859 w 925125"/>
                    <a:gd name="connsiteY26" fmla="*/ 218530 h 3463853"/>
                    <a:gd name="connsiteX27" fmla="*/ 378682 w 925125"/>
                    <a:gd name="connsiteY27" fmla="*/ 311865 h 3463853"/>
                    <a:gd name="connsiteX28" fmla="*/ 380998 w 925125"/>
                    <a:gd name="connsiteY28" fmla="*/ 323425 h 3463853"/>
                    <a:gd name="connsiteX29" fmla="*/ 369845 w 925125"/>
                    <a:gd name="connsiteY29" fmla="*/ 329678 h 3463853"/>
                    <a:gd name="connsiteX30" fmla="*/ 0 w 925125"/>
                    <a:gd name="connsiteY30" fmla="*/ 1308101 h 3463853"/>
                    <a:gd name="connsiteX31" fmla="*/ 105878 w 925125"/>
                    <a:gd name="connsiteY31" fmla="*/ 1833120 h 3463853"/>
                    <a:gd name="connsiteX32" fmla="*/ 147165 w 925125"/>
                    <a:gd name="connsiteY32" fmla="*/ 1911903 h 3463853"/>
                    <a:gd name="connsiteX33" fmla="*/ 146217 w 925125"/>
                    <a:gd name="connsiteY33" fmla="*/ 1934808 h 3463853"/>
                    <a:gd name="connsiteX34" fmla="*/ 152058 w 925125"/>
                    <a:gd name="connsiteY34" fmla="*/ 1921241 h 3463853"/>
                    <a:gd name="connsiteX35" fmla="*/ 152425 w 925125"/>
                    <a:gd name="connsiteY35" fmla="*/ 1921941 h 3463853"/>
                    <a:gd name="connsiteX36" fmla="*/ 156623 w 925125"/>
                    <a:gd name="connsiteY36" fmla="*/ 1972265 h 3463853"/>
                    <a:gd name="connsiteX37" fmla="*/ 161719 w 925125"/>
                    <a:gd name="connsiteY37" fmla="*/ 2332215 h 3463853"/>
                    <a:gd name="connsiteX38" fmla="*/ 89888 w 925125"/>
                    <a:gd name="connsiteY38" fmla="*/ 2719175 h 3463853"/>
                    <a:gd name="connsiteX39" fmla="*/ 163280 w 925125"/>
                    <a:gd name="connsiteY39" fmla="*/ 3208634 h 3463853"/>
                    <a:gd name="connsiteX40" fmla="*/ 181875 w 925125"/>
                    <a:gd name="connsiteY40" fmla="*/ 3431499 h 3463853"/>
                    <a:gd name="connsiteX41" fmla="*/ 183647 w 925125"/>
                    <a:gd name="connsiteY41" fmla="*/ 3455116 h 3463853"/>
                    <a:gd name="connsiteX42" fmla="*/ 181094 w 925125"/>
                    <a:gd name="connsiteY42" fmla="*/ 3463853 h 3463853"/>
                    <a:gd name="connsiteX43" fmla="*/ 743977 w 925125"/>
                    <a:gd name="connsiteY43" fmla="*/ 3463853 h 3463853"/>
                    <a:gd name="connsiteX44" fmla="*/ 741413 w 925125"/>
                    <a:gd name="connsiteY44" fmla="*/ 3455226 h 3463853"/>
                    <a:gd name="connsiteX45" fmla="*/ 743321 w 925125"/>
                    <a:gd name="connsiteY45" fmla="*/ 3431447 h 3463853"/>
                    <a:gd name="connsiteX46" fmla="*/ 761916 w 925125"/>
                    <a:gd name="connsiteY46" fmla="*/ 3208582 h 3463853"/>
                    <a:gd name="connsiteX47" fmla="*/ 835222 w 925125"/>
                    <a:gd name="connsiteY47" fmla="*/ 2719123 h 3463853"/>
                    <a:gd name="connsiteX48" fmla="*/ 763304 w 925125"/>
                    <a:gd name="connsiteY48" fmla="*/ 2332163 h 3463853"/>
                    <a:gd name="connsiteX49" fmla="*/ 772758 w 925125"/>
                    <a:gd name="connsiteY49" fmla="*/ 1920589 h 3463853"/>
                    <a:gd name="connsiteX50" fmla="*/ 778919 w 925125"/>
                    <a:gd name="connsiteY50" fmla="*/ 1886350 h 3463853"/>
                    <a:gd name="connsiteX51" fmla="*/ 779584 w 925125"/>
                    <a:gd name="connsiteY51" fmla="*/ 1885306 h 3463853"/>
                    <a:gd name="connsiteX52" fmla="*/ 925125 w 925125"/>
                    <a:gd name="connsiteY52" fmla="*/ 1272545 h 3463853"/>
                    <a:gd name="connsiteX53" fmla="*/ 549992 w 925125"/>
                    <a:gd name="connsiteY53" fmla="*/ 323613 h 3463853"/>
                    <a:gd name="connsiteX54" fmla="*/ 544689 w 925125"/>
                    <a:gd name="connsiteY54" fmla="*/ 320622 h 3463853"/>
                    <a:gd name="connsiteX55" fmla="*/ 546444 w 925125"/>
                    <a:gd name="connsiteY55" fmla="*/ 311865 h 3463853"/>
                    <a:gd name="connsiteX56" fmla="*/ 539267 w 925125"/>
                    <a:gd name="connsiteY56" fmla="*/ 218530 h 3463853"/>
                    <a:gd name="connsiteX57" fmla="*/ 475353 w 925125"/>
                    <a:gd name="connsiteY57" fmla="*/ 8043 h 3463853"/>
                    <a:gd name="connsiteX58" fmla="*/ 464802 w 925125"/>
                    <a:gd name="connsiteY58" fmla="*/ 272 h 3463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925125" h="3463853">
                      <a:moveTo>
                        <a:pt x="461061" y="408630"/>
                      </a:moveTo>
                      <a:lnTo>
                        <a:pt x="511346" y="448392"/>
                      </a:lnTo>
                      <a:cubicBezTo>
                        <a:pt x="632065" y="578458"/>
                        <a:pt x="764425" y="1119206"/>
                        <a:pt x="712700" y="1245722"/>
                      </a:cubicBezTo>
                      <a:cubicBezTo>
                        <a:pt x="699769" y="1277351"/>
                        <a:pt x="664102" y="1299453"/>
                        <a:pt x="617180" y="1312644"/>
                      </a:cubicBezTo>
                      <a:lnTo>
                        <a:pt x="616144" y="1312821"/>
                      </a:lnTo>
                      <a:lnTo>
                        <a:pt x="611334" y="1306012"/>
                      </a:lnTo>
                      <a:cubicBezTo>
                        <a:pt x="580284" y="1261328"/>
                        <a:pt x="598029" y="1175672"/>
                        <a:pt x="598029" y="1175672"/>
                      </a:cubicBezTo>
                      <a:cubicBezTo>
                        <a:pt x="623806" y="1154700"/>
                        <a:pt x="633728" y="1099088"/>
                        <a:pt x="633728" y="1099088"/>
                      </a:cubicBezTo>
                      <a:cubicBezTo>
                        <a:pt x="676347" y="1066286"/>
                        <a:pt x="674509" y="1018289"/>
                        <a:pt x="654803" y="1018810"/>
                      </a:cubicBezTo>
                      <a:cubicBezTo>
                        <a:pt x="638810" y="1019243"/>
                        <a:pt x="642401" y="1006095"/>
                        <a:pt x="642401" y="1006095"/>
                      </a:cubicBezTo>
                      <a:cubicBezTo>
                        <a:pt x="669114" y="790082"/>
                        <a:pt x="477213" y="779050"/>
                        <a:pt x="477213" y="779050"/>
                      </a:cubicBezTo>
                      <a:lnTo>
                        <a:pt x="447932" y="779050"/>
                      </a:lnTo>
                      <a:cubicBezTo>
                        <a:pt x="447932" y="779050"/>
                        <a:pt x="256117" y="790082"/>
                        <a:pt x="282865" y="1006147"/>
                      </a:cubicBezTo>
                      <a:cubicBezTo>
                        <a:pt x="282865" y="1006147"/>
                        <a:pt x="286456" y="1019278"/>
                        <a:pt x="270601" y="1018862"/>
                      </a:cubicBezTo>
                      <a:cubicBezTo>
                        <a:pt x="250844" y="1018341"/>
                        <a:pt x="248745" y="1066338"/>
                        <a:pt x="291521" y="1099140"/>
                      </a:cubicBezTo>
                      <a:cubicBezTo>
                        <a:pt x="291521" y="1099140"/>
                        <a:pt x="301460" y="1154770"/>
                        <a:pt x="327219" y="1175724"/>
                      </a:cubicBezTo>
                      <a:cubicBezTo>
                        <a:pt x="327219" y="1175724"/>
                        <a:pt x="337201" y="1223906"/>
                        <a:pt x="329093" y="1266848"/>
                      </a:cubicBezTo>
                      <a:lnTo>
                        <a:pt x="317176" y="1297637"/>
                      </a:lnTo>
                      <a:lnTo>
                        <a:pt x="292441" y="1289821"/>
                      </a:lnTo>
                      <a:cubicBezTo>
                        <a:pt x="246424" y="1269845"/>
                        <a:pt x="212116" y="1242196"/>
                        <a:pt x="200996" y="1207490"/>
                      </a:cubicBezTo>
                      <a:cubicBezTo>
                        <a:pt x="139247" y="1014770"/>
                        <a:pt x="303242" y="489334"/>
                        <a:pt x="456507" y="409441"/>
                      </a:cubicBezTo>
                      <a:lnTo>
                        <a:pt x="458985" y="408805"/>
                      </a:lnTo>
                      <a:close/>
                      <a:moveTo>
                        <a:pt x="464802" y="272"/>
                      </a:moveTo>
                      <a:lnTo>
                        <a:pt x="462563" y="4122"/>
                      </a:lnTo>
                      <a:lnTo>
                        <a:pt x="460323" y="272"/>
                      </a:lnTo>
                      <a:cubicBezTo>
                        <a:pt x="455930" y="-996"/>
                        <a:pt x="451528" y="2262"/>
                        <a:pt x="449773" y="8043"/>
                      </a:cubicBezTo>
                      <a:lnTo>
                        <a:pt x="385859" y="218530"/>
                      </a:lnTo>
                      <a:cubicBezTo>
                        <a:pt x="376007" y="249094"/>
                        <a:pt x="375627" y="282673"/>
                        <a:pt x="378682" y="311865"/>
                      </a:cubicBezTo>
                      <a:lnTo>
                        <a:pt x="380998" y="323425"/>
                      </a:lnTo>
                      <a:lnTo>
                        <a:pt x="369845" y="329678"/>
                      </a:lnTo>
                      <a:cubicBezTo>
                        <a:pt x="162633" y="485831"/>
                        <a:pt x="0" y="888949"/>
                        <a:pt x="0" y="1308101"/>
                      </a:cubicBezTo>
                      <a:cubicBezTo>
                        <a:pt x="0" y="1513400"/>
                        <a:pt x="40700" y="1689517"/>
                        <a:pt x="105878" y="1833120"/>
                      </a:cubicBezTo>
                      <a:lnTo>
                        <a:pt x="147165" y="1911903"/>
                      </a:lnTo>
                      <a:lnTo>
                        <a:pt x="146217" y="1934808"/>
                      </a:lnTo>
                      <a:lnTo>
                        <a:pt x="152058" y="1921241"/>
                      </a:lnTo>
                      <a:lnTo>
                        <a:pt x="152425" y="1921941"/>
                      </a:lnTo>
                      <a:lnTo>
                        <a:pt x="156623" y="1972265"/>
                      </a:lnTo>
                      <a:cubicBezTo>
                        <a:pt x="163995" y="2066880"/>
                        <a:pt x="176849" y="2264565"/>
                        <a:pt x="161719" y="2332215"/>
                      </a:cubicBezTo>
                      <a:cubicBezTo>
                        <a:pt x="161719" y="2332215"/>
                        <a:pt x="69610" y="2553866"/>
                        <a:pt x="89888" y="2719175"/>
                      </a:cubicBezTo>
                      <a:cubicBezTo>
                        <a:pt x="104979" y="2841900"/>
                        <a:pt x="133930" y="3104921"/>
                        <a:pt x="163280" y="3208634"/>
                      </a:cubicBezTo>
                      <a:cubicBezTo>
                        <a:pt x="178493" y="3262408"/>
                        <a:pt x="169403" y="3397830"/>
                        <a:pt x="181875" y="3431499"/>
                      </a:cubicBezTo>
                      <a:cubicBezTo>
                        <a:pt x="184573" y="3438793"/>
                        <a:pt x="185180" y="3445767"/>
                        <a:pt x="183647" y="3455116"/>
                      </a:cubicBezTo>
                      <a:lnTo>
                        <a:pt x="181094" y="3463853"/>
                      </a:lnTo>
                      <a:lnTo>
                        <a:pt x="743977" y="3463853"/>
                      </a:lnTo>
                      <a:lnTo>
                        <a:pt x="741413" y="3455226"/>
                      </a:lnTo>
                      <a:cubicBezTo>
                        <a:pt x="739887" y="3445849"/>
                        <a:pt x="740546" y="3438793"/>
                        <a:pt x="743321" y="3431447"/>
                      </a:cubicBezTo>
                      <a:cubicBezTo>
                        <a:pt x="755637" y="3397639"/>
                        <a:pt x="746548" y="3262251"/>
                        <a:pt x="761916" y="3208582"/>
                      </a:cubicBezTo>
                      <a:cubicBezTo>
                        <a:pt x="791336" y="3104852"/>
                        <a:pt x="820234" y="2842178"/>
                        <a:pt x="835222" y="2719123"/>
                      </a:cubicBezTo>
                      <a:cubicBezTo>
                        <a:pt x="855569" y="2553814"/>
                        <a:pt x="763304" y="2332163"/>
                        <a:pt x="763304" y="2332163"/>
                      </a:cubicBezTo>
                      <a:cubicBezTo>
                        <a:pt x="743443" y="2241945"/>
                        <a:pt x="772758" y="1920589"/>
                        <a:pt x="772758" y="1920589"/>
                      </a:cubicBezTo>
                      <a:lnTo>
                        <a:pt x="778919" y="1886350"/>
                      </a:lnTo>
                      <a:lnTo>
                        <a:pt x="779584" y="1885306"/>
                      </a:lnTo>
                      <a:cubicBezTo>
                        <a:pt x="867893" y="1722846"/>
                        <a:pt x="925125" y="1512061"/>
                        <a:pt x="925125" y="1272545"/>
                      </a:cubicBezTo>
                      <a:cubicBezTo>
                        <a:pt x="925125" y="861947"/>
                        <a:pt x="745813" y="474096"/>
                        <a:pt x="549992" y="323613"/>
                      </a:cubicBezTo>
                      <a:lnTo>
                        <a:pt x="544689" y="320622"/>
                      </a:lnTo>
                      <a:lnTo>
                        <a:pt x="546444" y="311865"/>
                      </a:lnTo>
                      <a:cubicBezTo>
                        <a:pt x="549498" y="282673"/>
                        <a:pt x="549118" y="249094"/>
                        <a:pt x="539267" y="218530"/>
                      </a:cubicBezTo>
                      <a:lnTo>
                        <a:pt x="475353" y="8043"/>
                      </a:lnTo>
                      <a:cubicBezTo>
                        <a:pt x="473598" y="2262"/>
                        <a:pt x="469195" y="-996"/>
                        <a:pt x="464802" y="272"/>
                      </a:cubicBezTo>
                      <a:close/>
                    </a:path>
                  </a:pathLst>
                </a:custGeom>
                <a:solidFill>
                  <a:srgbClr val="492E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4DBD31BF-09C3-01E2-5F78-7255BBEEEF59}"/>
                    </a:ext>
                  </a:extLst>
                </p:cNvPr>
                <p:cNvSpPr/>
                <p:nvPr/>
              </p:nvSpPr>
              <p:spPr>
                <a:xfrm rot="20957301">
                  <a:off x="5533767" y="4166484"/>
                  <a:ext cx="958592" cy="543211"/>
                </a:xfrm>
                <a:custGeom>
                  <a:avLst/>
                  <a:gdLst>
                    <a:gd name="connsiteX0" fmla="*/ 1522001 w 2387224"/>
                    <a:gd name="connsiteY0" fmla="*/ 494719 h 1352781"/>
                    <a:gd name="connsiteX1" fmla="*/ 1514390 w 2387224"/>
                    <a:gd name="connsiteY1" fmla="*/ 523000 h 1352781"/>
                    <a:gd name="connsiteX2" fmla="*/ 1512442 w 2387224"/>
                    <a:gd name="connsiteY2" fmla="*/ 528551 h 1352781"/>
                    <a:gd name="connsiteX3" fmla="*/ 1516324 w 2387224"/>
                    <a:gd name="connsiteY3" fmla="*/ 528551 h 1352781"/>
                    <a:gd name="connsiteX4" fmla="*/ 1652321 w 2387224"/>
                    <a:gd name="connsiteY4" fmla="*/ 46449 h 1352781"/>
                    <a:gd name="connsiteX5" fmla="*/ 1718102 w 2387224"/>
                    <a:gd name="connsiteY5" fmla="*/ 163186 h 1352781"/>
                    <a:gd name="connsiteX6" fmla="*/ 1779007 w 2387224"/>
                    <a:gd name="connsiteY6" fmla="*/ 771853 h 1352781"/>
                    <a:gd name="connsiteX7" fmla="*/ 2047966 w 2387224"/>
                    <a:gd name="connsiteY7" fmla="*/ 1048662 h 1352781"/>
                    <a:gd name="connsiteX8" fmla="*/ 2386323 w 2387224"/>
                    <a:gd name="connsiteY8" fmla="*/ 1173157 h 1352781"/>
                    <a:gd name="connsiteX9" fmla="*/ 1898763 w 2387224"/>
                    <a:gd name="connsiteY9" fmla="*/ 1072140 h 1352781"/>
                    <a:gd name="connsiteX10" fmla="*/ 1683490 w 2387224"/>
                    <a:gd name="connsiteY10" fmla="*/ 827199 h 1352781"/>
                    <a:gd name="connsiteX11" fmla="*/ 1641068 w 2387224"/>
                    <a:gd name="connsiteY11" fmla="*/ 523963 h 1352781"/>
                    <a:gd name="connsiteX12" fmla="*/ 1609573 w 2387224"/>
                    <a:gd name="connsiteY12" fmla="*/ 723258 h 1352781"/>
                    <a:gd name="connsiteX13" fmla="*/ 1672189 w 2387224"/>
                    <a:gd name="connsiteY13" fmla="*/ 985335 h 1352781"/>
                    <a:gd name="connsiteX14" fmla="*/ 1965990 w 2387224"/>
                    <a:gd name="connsiteY14" fmla="*/ 1260640 h 1352781"/>
                    <a:gd name="connsiteX15" fmla="*/ 1597858 w 2387224"/>
                    <a:gd name="connsiteY15" fmla="*/ 1061234 h 1352781"/>
                    <a:gd name="connsiteX16" fmla="*/ 1488983 w 2387224"/>
                    <a:gd name="connsiteY16" fmla="*/ 767658 h 1352781"/>
                    <a:gd name="connsiteX17" fmla="*/ 1501202 w 2387224"/>
                    <a:gd name="connsiteY17" fmla="*/ 618679 h 1352781"/>
                    <a:gd name="connsiteX18" fmla="*/ 1513348 w 2387224"/>
                    <a:gd name="connsiteY18" fmla="*/ 546289 h 1352781"/>
                    <a:gd name="connsiteX19" fmla="*/ 1484116 w 2387224"/>
                    <a:gd name="connsiteY19" fmla="*/ 611818 h 1352781"/>
                    <a:gd name="connsiteX20" fmla="*/ 1434564 w 2387224"/>
                    <a:gd name="connsiteY20" fmla="*/ 911855 h 1352781"/>
                    <a:gd name="connsiteX21" fmla="*/ 1519545 w 2387224"/>
                    <a:gd name="connsiteY21" fmla="*/ 1291313 h 1352781"/>
                    <a:gd name="connsiteX22" fmla="*/ 1559825 w 2387224"/>
                    <a:gd name="connsiteY22" fmla="*/ 1352781 h 1352781"/>
                    <a:gd name="connsiteX23" fmla="*/ 1528693 w 2387224"/>
                    <a:gd name="connsiteY23" fmla="*/ 1334907 h 1352781"/>
                    <a:gd name="connsiteX24" fmla="*/ 1364531 w 2387224"/>
                    <a:gd name="connsiteY24" fmla="*/ 1000023 h 1352781"/>
                    <a:gd name="connsiteX25" fmla="*/ 1354857 w 2387224"/>
                    <a:gd name="connsiteY25" fmla="*/ 881671 h 1352781"/>
                    <a:gd name="connsiteX26" fmla="*/ 1348944 w 2387224"/>
                    <a:gd name="connsiteY26" fmla="*/ 892562 h 1352781"/>
                    <a:gd name="connsiteX27" fmla="*/ 1256954 w 2387224"/>
                    <a:gd name="connsiteY27" fmla="*/ 1017169 h 1352781"/>
                    <a:gd name="connsiteX28" fmla="*/ 794358 w 2387224"/>
                    <a:gd name="connsiteY28" fmla="*/ 1179120 h 1352781"/>
                    <a:gd name="connsiteX29" fmla="*/ 1222199 w 2387224"/>
                    <a:gd name="connsiteY29" fmla="*/ 866091 h 1352781"/>
                    <a:gd name="connsiteX30" fmla="*/ 1418068 w 2387224"/>
                    <a:gd name="connsiteY30" fmla="*/ 388201 h 1352781"/>
                    <a:gd name="connsiteX31" fmla="*/ 1176546 w 2387224"/>
                    <a:gd name="connsiteY31" fmla="*/ 825917 h 1352781"/>
                    <a:gd name="connsiteX32" fmla="*/ 784776 w 2387224"/>
                    <a:gd name="connsiteY32" fmla="*/ 1024790 h 1352781"/>
                    <a:gd name="connsiteX33" fmla="*/ 391408 w 2387224"/>
                    <a:gd name="connsiteY33" fmla="*/ 994325 h 1352781"/>
                    <a:gd name="connsiteX34" fmla="*/ 118953 w 2387224"/>
                    <a:gd name="connsiteY34" fmla="*/ 893154 h 1352781"/>
                    <a:gd name="connsiteX35" fmla="*/ 339442 w 2387224"/>
                    <a:gd name="connsiteY35" fmla="*/ 941066 h 1352781"/>
                    <a:gd name="connsiteX36" fmla="*/ 704520 w 2387224"/>
                    <a:gd name="connsiteY36" fmla="*/ 962561 h 1352781"/>
                    <a:gd name="connsiteX37" fmla="*/ 1059719 w 2387224"/>
                    <a:gd name="connsiteY37" fmla="*/ 801233 h 1352781"/>
                    <a:gd name="connsiteX38" fmla="*/ 1290098 w 2387224"/>
                    <a:gd name="connsiteY38" fmla="*/ 422416 h 1352781"/>
                    <a:gd name="connsiteX39" fmla="*/ 962048 w 2387224"/>
                    <a:gd name="connsiteY39" fmla="*/ 817397 h 1352781"/>
                    <a:gd name="connsiteX40" fmla="*/ 545962 w 2387224"/>
                    <a:gd name="connsiteY40" fmla="*/ 884485 h 1352781"/>
                    <a:gd name="connsiteX41" fmla="*/ 219575 w 2387224"/>
                    <a:gd name="connsiteY41" fmla="*/ 787589 h 1352781"/>
                    <a:gd name="connsiteX42" fmla="*/ 203 w 2387224"/>
                    <a:gd name="connsiteY42" fmla="*/ 627180 h 1352781"/>
                    <a:gd name="connsiteX43" fmla="*/ 256470 w 2387224"/>
                    <a:gd name="connsiteY43" fmla="*/ 742867 h 1352781"/>
                    <a:gd name="connsiteX44" fmla="*/ 538920 w 2387224"/>
                    <a:gd name="connsiteY44" fmla="*/ 780269 h 1352781"/>
                    <a:gd name="connsiteX45" fmla="*/ 842777 w 2387224"/>
                    <a:gd name="connsiteY45" fmla="*/ 701774 h 1352781"/>
                    <a:gd name="connsiteX46" fmla="*/ 1078273 w 2387224"/>
                    <a:gd name="connsiteY46" fmla="*/ 479027 h 1352781"/>
                    <a:gd name="connsiteX47" fmla="*/ 1204466 w 2387224"/>
                    <a:gd name="connsiteY47" fmla="*/ 93427 h 1352781"/>
                    <a:gd name="connsiteX48" fmla="*/ 1602122 w 2387224"/>
                    <a:gd name="connsiteY48" fmla="*/ 38363 h 1352781"/>
                    <a:gd name="connsiteX49" fmla="*/ 1652321 w 2387224"/>
                    <a:gd name="connsiteY49" fmla="*/ 46449 h 1352781"/>
                    <a:gd name="connsiteX0" fmla="*/ 1522001 w 2387224"/>
                    <a:gd name="connsiteY0" fmla="*/ 494719 h 1352781"/>
                    <a:gd name="connsiteX1" fmla="*/ 1514390 w 2387224"/>
                    <a:gd name="connsiteY1" fmla="*/ 523000 h 1352781"/>
                    <a:gd name="connsiteX2" fmla="*/ 1512442 w 2387224"/>
                    <a:gd name="connsiteY2" fmla="*/ 528551 h 1352781"/>
                    <a:gd name="connsiteX3" fmla="*/ 1516324 w 2387224"/>
                    <a:gd name="connsiteY3" fmla="*/ 528551 h 1352781"/>
                    <a:gd name="connsiteX4" fmla="*/ 1522001 w 2387224"/>
                    <a:gd name="connsiteY4" fmla="*/ 494719 h 1352781"/>
                    <a:gd name="connsiteX5" fmla="*/ 1652321 w 2387224"/>
                    <a:gd name="connsiteY5" fmla="*/ 46449 h 1352781"/>
                    <a:gd name="connsiteX6" fmla="*/ 1718102 w 2387224"/>
                    <a:gd name="connsiteY6" fmla="*/ 163186 h 1352781"/>
                    <a:gd name="connsiteX7" fmla="*/ 1779007 w 2387224"/>
                    <a:gd name="connsiteY7" fmla="*/ 771853 h 1352781"/>
                    <a:gd name="connsiteX8" fmla="*/ 2047966 w 2387224"/>
                    <a:gd name="connsiteY8" fmla="*/ 1048662 h 1352781"/>
                    <a:gd name="connsiteX9" fmla="*/ 2386323 w 2387224"/>
                    <a:gd name="connsiteY9" fmla="*/ 1173157 h 1352781"/>
                    <a:gd name="connsiteX10" fmla="*/ 1898763 w 2387224"/>
                    <a:gd name="connsiteY10" fmla="*/ 1072140 h 1352781"/>
                    <a:gd name="connsiteX11" fmla="*/ 1683490 w 2387224"/>
                    <a:gd name="connsiteY11" fmla="*/ 827199 h 1352781"/>
                    <a:gd name="connsiteX12" fmla="*/ 1641068 w 2387224"/>
                    <a:gd name="connsiteY12" fmla="*/ 523963 h 1352781"/>
                    <a:gd name="connsiteX13" fmla="*/ 1609573 w 2387224"/>
                    <a:gd name="connsiteY13" fmla="*/ 723258 h 1352781"/>
                    <a:gd name="connsiteX14" fmla="*/ 1672189 w 2387224"/>
                    <a:gd name="connsiteY14" fmla="*/ 985335 h 1352781"/>
                    <a:gd name="connsiteX15" fmla="*/ 1965990 w 2387224"/>
                    <a:gd name="connsiteY15" fmla="*/ 1260640 h 1352781"/>
                    <a:gd name="connsiteX16" fmla="*/ 1597858 w 2387224"/>
                    <a:gd name="connsiteY16" fmla="*/ 1061234 h 1352781"/>
                    <a:gd name="connsiteX17" fmla="*/ 1488983 w 2387224"/>
                    <a:gd name="connsiteY17" fmla="*/ 767658 h 1352781"/>
                    <a:gd name="connsiteX18" fmla="*/ 1501202 w 2387224"/>
                    <a:gd name="connsiteY18" fmla="*/ 618679 h 1352781"/>
                    <a:gd name="connsiteX19" fmla="*/ 1513348 w 2387224"/>
                    <a:gd name="connsiteY19" fmla="*/ 546289 h 1352781"/>
                    <a:gd name="connsiteX20" fmla="*/ 1484116 w 2387224"/>
                    <a:gd name="connsiteY20" fmla="*/ 611818 h 1352781"/>
                    <a:gd name="connsiteX21" fmla="*/ 1434564 w 2387224"/>
                    <a:gd name="connsiteY21" fmla="*/ 911855 h 1352781"/>
                    <a:gd name="connsiteX22" fmla="*/ 1519545 w 2387224"/>
                    <a:gd name="connsiteY22" fmla="*/ 1291313 h 1352781"/>
                    <a:gd name="connsiteX23" fmla="*/ 1559825 w 2387224"/>
                    <a:gd name="connsiteY23" fmla="*/ 1352781 h 1352781"/>
                    <a:gd name="connsiteX24" fmla="*/ 1528693 w 2387224"/>
                    <a:gd name="connsiteY24" fmla="*/ 1334907 h 1352781"/>
                    <a:gd name="connsiteX25" fmla="*/ 1364531 w 2387224"/>
                    <a:gd name="connsiteY25" fmla="*/ 1000023 h 1352781"/>
                    <a:gd name="connsiteX26" fmla="*/ 1348944 w 2387224"/>
                    <a:gd name="connsiteY26" fmla="*/ 892562 h 1352781"/>
                    <a:gd name="connsiteX27" fmla="*/ 1256954 w 2387224"/>
                    <a:gd name="connsiteY27" fmla="*/ 1017169 h 1352781"/>
                    <a:gd name="connsiteX28" fmla="*/ 794358 w 2387224"/>
                    <a:gd name="connsiteY28" fmla="*/ 1179120 h 1352781"/>
                    <a:gd name="connsiteX29" fmla="*/ 1222199 w 2387224"/>
                    <a:gd name="connsiteY29" fmla="*/ 866091 h 1352781"/>
                    <a:gd name="connsiteX30" fmla="*/ 1418068 w 2387224"/>
                    <a:gd name="connsiteY30" fmla="*/ 388201 h 1352781"/>
                    <a:gd name="connsiteX31" fmla="*/ 1176546 w 2387224"/>
                    <a:gd name="connsiteY31" fmla="*/ 825917 h 1352781"/>
                    <a:gd name="connsiteX32" fmla="*/ 784776 w 2387224"/>
                    <a:gd name="connsiteY32" fmla="*/ 1024790 h 1352781"/>
                    <a:gd name="connsiteX33" fmla="*/ 391408 w 2387224"/>
                    <a:gd name="connsiteY33" fmla="*/ 994325 h 1352781"/>
                    <a:gd name="connsiteX34" fmla="*/ 118953 w 2387224"/>
                    <a:gd name="connsiteY34" fmla="*/ 893154 h 1352781"/>
                    <a:gd name="connsiteX35" fmla="*/ 339442 w 2387224"/>
                    <a:gd name="connsiteY35" fmla="*/ 941066 h 1352781"/>
                    <a:gd name="connsiteX36" fmla="*/ 704520 w 2387224"/>
                    <a:gd name="connsiteY36" fmla="*/ 962561 h 1352781"/>
                    <a:gd name="connsiteX37" fmla="*/ 1059719 w 2387224"/>
                    <a:gd name="connsiteY37" fmla="*/ 801233 h 1352781"/>
                    <a:gd name="connsiteX38" fmla="*/ 1290098 w 2387224"/>
                    <a:gd name="connsiteY38" fmla="*/ 422416 h 1352781"/>
                    <a:gd name="connsiteX39" fmla="*/ 962048 w 2387224"/>
                    <a:gd name="connsiteY39" fmla="*/ 817397 h 1352781"/>
                    <a:gd name="connsiteX40" fmla="*/ 545962 w 2387224"/>
                    <a:gd name="connsiteY40" fmla="*/ 884485 h 1352781"/>
                    <a:gd name="connsiteX41" fmla="*/ 219575 w 2387224"/>
                    <a:gd name="connsiteY41" fmla="*/ 787589 h 1352781"/>
                    <a:gd name="connsiteX42" fmla="*/ 203 w 2387224"/>
                    <a:gd name="connsiteY42" fmla="*/ 627180 h 1352781"/>
                    <a:gd name="connsiteX43" fmla="*/ 256470 w 2387224"/>
                    <a:gd name="connsiteY43" fmla="*/ 742867 h 1352781"/>
                    <a:gd name="connsiteX44" fmla="*/ 538920 w 2387224"/>
                    <a:gd name="connsiteY44" fmla="*/ 780269 h 1352781"/>
                    <a:gd name="connsiteX45" fmla="*/ 842777 w 2387224"/>
                    <a:gd name="connsiteY45" fmla="*/ 701774 h 1352781"/>
                    <a:gd name="connsiteX46" fmla="*/ 1078273 w 2387224"/>
                    <a:gd name="connsiteY46" fmla="*/ 479027 h 1352781"/>
                    <a:gd name="connsiteX47" fmla="*/ 1204466 w 2387224"/>
                    <a:gd name="connsiteY47" fmla="*/ 93427 h 1352781"/>
                    <a:gd name="connsiteX48" fmla="*/ 1602122 w 2387224"/>
                    <a:gd name="connsiteY48" fmla="*/ 38363 h 1352781"/>
                    <a:gd name="connsiteX49" fmla="*/ 1652321 w 2387224"/>
                    <a:gd name="connsiteY49" fmla="*/ 46449 h 1352781"/>
                    <a:gd name="connsiteX0" fmla="*/ 1522001 w 2387224"/>
                    <a:gd name="connsiteY0" fmla="*/ 494719 h 1352781"/>
                    <a:gd name="connsiteX1" fmla="*/ 1514390 w 2387224"/>
                    <a:gd name="connsiteY1" fmla="*/ 523000 h 1352781"/>
                    <a:gd name="connsiteX2" fmla="*/ 1512442 w 2387224"/>
                    <a:gd name="connsiteY2" fmla="*/ 528551 h 1352781"/>
                    <a:gd name="connsiteX3" fmla="*/ 1516324 w 2387224"/>
                    <a:gd name="connsiteY3" fmla="*/ 528551 h 1352781"/>
                    <a:gd name="connsiteX4" fmla="*/ 1522001 w 2387224"/>
                    <a:gd name="connsiteY4" fmla="*/ 494719 h 1352781"/>
                    <a:gd name="connsiteX5" fmla="*/ 1652321 w 2387224"/>
                    <a:gd name="connsiteY5" fmla="*/ 46449 h 1352781"/>
                    <a:gd name="connsiteX6" fmla="*/ 1718102 w 2387224"/>
                    <a:gd name="connsiteY6" fmla="*/ 163186 h 1352781"/>
                    <a:gd name="connsiteX7" fmla="*/ 1779007 w 2387224"/>
                    <a:gd name="connsiteY7" fmla="*/ 771853 h 1352781"/>
                    <a:gd name="connsiteX8" fmla="*/ 2047966 w 2387224"/>
                    <a:gd name="connsiteY8" fmla="*/ 1048662 h 1352781"/>
                    <a:gd name="connsiteX9" fmla="*/ 2386323 w 2387224"/>
                    <a:gd name="connsiteY9" fmla="*/ 1173157 h 1352781"/>
                    <a:gd name="connsiteX10" fmla="*/ 1898763 w 2387224"/>
                    <a:gd name="connsiteY10" fmla="*/ 1072140 h 1352781"/>
                    <a:gd name="connsiteX11" fmla="*/ 1683490 w 2387224"/>
                    <a:gd name="connsiteY11" fmla="*/ 827199 h 1352781"/>
                    <a:gd name="connsiteX12" fmla="*/ 1641068 w 2387224"/>
                    <a:gd name="connsiteY12" fmla="*/ 523963 h 1352781"/>
                    <a:gd name="connsiteX13" fmla="*/ 1609573 w 2387224"/>
                    <a:gd name="connsiteY13" fmla="*/ 723258 h 1352781"/>
                    <a:gd name="connsiteX14" fmla="*/ 1672189 w 2387224"/>
                    <a:gd name="connsiteY14" fmla="*/ 985335 h 1352781"/>
                    <a:gd name="connsiteX15" fmla="*/ 1965990 w 2387224"/>
                    <a:gd name="connsiteY15" fmla="*/ 1260640 h 1352781"/>
                    <a:gd name="connsiteX16" fmla="*/ 1597858 w 2387224"/>
                    <a:gd name="connsiteY16" fmla="*/ 1061234 h 1352781"/>
                    <a:gd name="connsiteX17" fmla="*/ 1488983 w 2387224"/>
                    <a:gd name="connsiteY17" fmla="*/ 767658 h 1352781"/>
                    <a:gd name="connsiteX18" fmla="*/ 1501202 w 2387224"/>
                    <a:gd name="connsiteY18" fmla="*/ 618679 h 1352781"/>
                    <a:gd name="connsiteX19" fmla="*/ 1513348 w 2387224"/>
                    <a:gd name="connsiteY19" fmla="*/ 546289 h 1352781"/>
                    <a:gd name="connsiteX20" fmla="*/ 1484116 w 2387224"/>
                    <a:gd name="connsiteY20" fmla="*/ 611818 h 1352781"/>
                    <a:gd name="connsiteX21" fmla="*/ 1434564 w 2387224"/>
                    <a:gd name="connsiteY21" fmla="*/ 911855 h 1352781"/>
                    <a:gd name="connsiteX22" fmla="*/ 1519545 w 2387224"/>
                    <a:gd name="connsiteY22" fmla="*/ 1291313 h 1352781"/>
                    <a:gd name="connsiteX23" fmla="*/ 1559825 w 2387224"/>
                    <a:gd name="connsiteY23" fmla="*/ 1352781 h 1352781"/>
                    <a:gd name="connsiteX24" fmla="*/ 1528693 w 2387224"/>
                    <a:gd name="connsiteY24" fmla="*/ 1334907 h 1352781"/>
                    <a:gd name="connsiteX25" fmla="*/ 1349406 w 2387224"/>
                    <a:gd name="connsiteY25" fmla="*/ 1018488 h 1352781"/>
                    <a:gd name="connsiteX26" fmla="*/ 1348944 w 2387224"/>
                    <a:gd name="connsiteY26" fmla="*/ 892562 h 1352781"/>
                    <a:gd name="connsiteX27" fmla="*/ 1256954 w 2387224"/>
                    <a:gd name="connsiteY27" fmla="*/ 1017169 h 1352781"/>
                    <a:gd name="connsiteX28" fmla="*/ 794358 w 2387224"/>
                    <a:gd name="connsiteY28" fmla="*/ 1179120 h 1352781"/>
                    <a:gd name="connsiteX29" fmla="*/ 1222199 w 2387224"/>
                    <a:gd name="connsiteY29" fmla="*/ 866091 h 1352781"/>
                    <a:gd name="connsiteX30" fmla="*/ 1418068 w 2387224"/>
                    <a:gd name="connsiteY30" fmla="*/ 388201 h 1352781"/>
                    <a:gd name="connsiteX31" fmla="*/ 1176546 w 2387224"/>
                    <a:gd name="connsiteY31" fmla="*/ 825917 h 1352781"/>
                    <a:gd name="connsiteX32" fmla="*/ 784776 w 2387224"/>
                    <a:gd name="connsiteY32" fmla="*/ 1024790 h 1352781"/>
                    <a:gd name="connsiteX33" fmla="*/ 391408 w 2387224"/>
                    <a:gd name="connsiteY33" fmla="*/ 994325 h 1352781"/>
                    <a:gd name="connsiteX34" fmla="*/ 118953 w 2387224"/>
                    <a:gd name="connsiteY34" fmla="*/ 893154 h 1352781"/>
                    <a:gd name="connsiteX35" fmla="*/ 339442 w 2387224"/>
                    <a:gd name="connsiteY35" fmla="*/ 941066 h 1352781"/>
                    <a:gd name="connsiteX36" fmla="*/ 704520 w 2387224"/>
                    <a:gd name="connsiteY36" fmla="*/ 962561 h 1352781"/>
                    <a:gd name="connsiteX37" fmla="*/ 1059719 w 2387224"/>
                    <a:gd name="connsiteY37" fmla="*/ 801233 h 1352781"/>
                    <a:gd name="connsiteX38" fmla="*/ 1290098 w 2387224"/>
                    <a:gd name="connsiteY38" fmla="*/ 422416 h 1352781"/>
                    <a:gd name="connsiteX39" fmla="*/ 962048 w 2387224"/>
                    <a:gd name="connsiteY39" fmla="*/ 817397 h 1352781"/>
                    <a:gd name="connsiteX40" fmla="*/ 545962 w 2387224"/>
                    <a:gd name="connsiteY40" fmla="*/ 884485 h 1352781"/>
                    <a:gd name="connsiteX41" fmla="*/ 219575 w 2387224"/>
                    <a:gd name="connsiteY41" fmla="*/ 787589 h 1352781"/>
                    <a:gd name="connsiteX42" fmla="*/ 203 w 2387224"/>
                    <a:gd name="connsiteY42" fmla="*/ 627180 h 1352781"/>
                    <a:gd name="connsiteX43" fmla="*/ 256470 w 2387224"/>
                    <a:gd name="connsiteY43" fmla="*/ 742867 h 1352781"/>
                    <a:gd name="connsiteX44" fmla="*/ 538920 w 2387224"/>
                    <a:gd name="connsiteY44" fmla="*/ 780269 h 1352781"/>
                    <a:gd name="connsiteX45" fmla="*/ 842777 w 2387224"/>
                    <a:gd name="connsiteY45" fmla="*/ 701774 h 1352781"/>
                    <a:gd name="connsiteX46" fmla="*/ 1078273 w 2387224"/>
                    <a:gd name="connsiteY46" fmla="*/ 479027 h 1352781"/>
                    <a:gd name="connsiteX47" fmla="*/ 1204466 w 2387224"/>
                    <a:gd name="connsiteY47" fmla="*/ 93427 h 1352781"/>
                    <a:gd name="connsiteX48" fmla="*/ 1602122 w 2387224"/>
                    <a:gd name="connsiteY48" fmla="*/ 38363 h 1352781"/>
                    <a:gd name="connsiteX49" fmla="*/ 1652321 w 2387224"/>
                    <a:gd name="connsiteY49" fmla="*/ 46449 h 1352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2387224" h="1352781">
                      <a:moveTo>
                        <a:pt x="1522001" y="494719"/>
                      </a:moveTo>
                      <a:cubicBezTo>
                        <a:pt x="1521480" y="499295"/>
                        <a:pt x="1518843" y="509108"/>
                        <a:pt x="1514390" y="523000"/>
                      </a:cubicBezTo>
                      <a:lnTo>
                        <a:pt x="1512442" y="528551"/>
                      </a:lnTo>
                      <a:lnTo>
                        <a:pt x="1516324" y="528551"/>
                      </a:lnTo>
                      <a:lnTo>
                        <a:pt x="1522001" y="494719"/>
                      </a:lnTo>
                      <a:close/>
                      <a:moveTo>
                        <a:pt x="1652321" y="46449"/>
                      </a:moveTo>
                      <a:cubicBezTo>
                        <a:pt x="1690250" y="55987"/>
                        <a:pt x="1696570" y="76133"/>
                        <a:pt x="1718102" y="163186"/>
                      </a:cubicBezTo>
                      <a:cubicBezTo>
                        <a:pt x="1746813" y="279257"/>
                        <a:pt x="1724030" y="624274"/>
                        <a:pt x="1779007" y="771853"/>
                      </a:cubicBezTo>
                      <a:cubicBezTo>
                        <a:pt x="1833984" y="919431"/>
                        <a:pt x="1946747" y="981779"/>
                        <a:pt x="2047966" y="1048662"/>
                      </a:cubicBezTo>
                      <a:cubicBezTo>
                        <a:pt x="2149185" y="1115546"/>
                        <a:pt x="2354260" y="1155890"/>
                        <a:pt x="2386323" y="1173157"/>
                      </a:cubicBezTo>
                      <a:cubicBezTo>
                        <a:pt x="2408486" y="1185093"/>
                        <a:pt x="2015902" y="1129800"/>
                        <a:pt x="1898763" y="1072140"/>
                      </a:cubicBezTo>
                      <a:cubicBezTo>
                        <a:pt x="1781624" y="1014480"/>
                        <a:pt x="1726439" y="918562"/>
                        <a:pt x="1683490" y="827199"/>
                      </a:cubicBezTo>
                      <a:cubicBezTo>
                        <a:pt x="1640540" y="735837"/>
                        <a:pt x="1633906" y="591887"/>
                        <a:pt x="1641068" y="523963"/>
                      </a:cubicBezTo>
                      <a:cubicBezTo>
                        <a:pt x="1627860" y="509056"/>
                        <a:pt x="1604386" y="646363"/>
                        <a:pt x="1609573" y="723258"/>
                      </a:cubicBezTo>
                      <a:cubicBezTo>
                        <a:pt x="1614760" y="800153"/>
                        <a:pt x="1612785" y="895771"/>
                        <a:pt x="1672189" y="985335"/>
                      </a:cubicBezTo>
                      <a:cubicBezTo>
                        <a:pt x="1731592" y="1074898"/>
                        <a:pt x="1887890" y="1193389"/>
                        <a:pt x="1965990" y="1260640"/>
                      </a:cubicBezTo>
                      <a:cubicBezTo>
                        <a:pt x="1824261" y="1219095"/>
                        <a:pt x="1677359" y="1143397"/>
                        <a:pt x="1597858" y="1061234"/>
                      </a:cubicBezTo>
                      <a:cubicBezTo>
                        <a:pt x="1518358" y="979070"/>
                        <a:pt x="1480851" y="876242"/>
                        <a:pt x="1488983" y="767658"/>
                      </a:cubicBezTo>
                      <a:cubicBezTo>
                        <a:pt x="1493049" y="713365"/>
                        <a:pt x="1496410" y="663938"/>
                        <a:pt x="1501202" y="618679"/>
                      </a:cubicBezTo>
                      <a:lnTo>
                        <a:pt x="1513348" y="546289"/>
                      </a:lnTo>
                      <a:lnTo>
                        <a:pt x="1484116" y="611818"/>
                      </a:lnTo>
                      <a:cubicBezTo>
                        <a:pt x="1452832" y="697465"/>
                        <a:pt x="1434564" y="800715"/>
                        <a:pt x="1434564" y="911855"/>
                      </a:cubicBezTo>
                      <a:cubicBezTo>
                        <a:pt x="1434564" y="1060042"/>
                        <a:pt x="1467040" y="1194202"/>
                        <a:pt x="1519545" y="1291313"/>
                      </a:cubicBezTo>
                      <a:lnTo>
                        <a:pt x="1559825" y="1352781"/>
                      </a:lnTo>
                      <a:lnTo>
                        <a:pt x="1528693" y="1334907"/>
                      </a:lnTo>
                      <a:cubicBezTo>
                        <a:pt x="1450590" y="1273807"/>
                        <a:pt x="1374838" y="1169720"/>
                        <a:pt x="1349406" y="1018488"/>
                      </a:cubicBezTo>
                      <a:lnTo>
                        <a:pt x="1348944" y="892562"/>
                      </a:lnTo>
                      <a:cubicBezTo>
                        <a:pt x="1318737" y="944029"/>
                        <a:pt x="1287272" y="988652"/>
                        <a:pt x="1256954" y="1017169"/>
                      </a:cubicBezTo>
                      <a:cubicBezTo>
                        <a:pt x="1135681" y="1131236"/>
                        <a:pt x="995096" y="1188182"/>
                        <a:pt x="794358" y="1179120"/>
                      </a:cubicBezTo>
                      <a:cubicBezTo>
                        <a:pt x="1036577" y="1083236"/>
                        <a:pt x="1118248" y="997911"/>
                        <a:pt x="1222199" y="866091"/>
                      </a:cubicBezTo>
                      <a:cubicBezTo>
                        <a:pt x="1326150" y="734271"/>
                        <a:pt x="1428175" y="491016"/>
                        <a:pt x="1418068" y="388201"/>
                      </a:cubicBezTo>
                      <a:cubicBezTo>
                        <a:pt x="1414238" y="457186"/>
                        <a:pt x="1282095" y="719820"/>
                        <a:pt x="1176546" y="825917"/>
                      </a:cubicBezTo>
                      <a:cubicBezTo>
                        <a:pt x="1070998" y="932015"/>
                        <a:pt x="915632" y="996721"/>
                        <a:pt x="784776" y="1024790"/>
                      </a:cubicBezTo>
                      <a:cubicBezTo>
                        <a:pt x="653920" y="1052858"/>
                        <a:pt x="502379" y="1016264"/>
                        <a:pt x="391408" y="994325"/>
                      </a:cubicBezTo>
                      <a:cubicBezTo>
                        <a:pt x="280437" y="972386"/>
                        <a:pt x="127614" y="902030"/>
                        <a:pt x="118953" y="893154"/>
                      </a:cubicBezTo>
                      <a:cubicBezTo>
                        <a:pt x="110292" y="884277"/>
                        <a:pt x="241847" y="929498"/>
                        <a:pt x="339442" y="941066"/>
                      </a:cubicBezTo>
                      <a:cubicBezTo>
                        <a:pt x="437036" y="952634"/>
                        <a:pt x="584473" y="985866"/>
                        <a:pt x="704520" y="962561"/>
                      </a:cubicBezTo>
                      <a:cubicBezTo>
                        <a:pt x="824567" y="939255"/>
                        <a:pt x="962123" y="891257"/>
                        <a:pt x="1059719" y="801233"/>
                      </a:cubicBezTo>
                      <a:cubicBezTo>
                        <a:pt x="1157315" y="711209"/>
                        <a:pt x="1278623" y="504948"/>
                        <a:pt x="1290098" y="422416"/>
                      </a:cubicBezTo>
                      <a:cubicBezTo>
                        <a:pt x="1274613" y="441417"/>
                        <a:pt x="1086071" y="740386"/>
                        <a:pt x="962048" y="817397"/>
                      </a:cubicBezTo>
                      <a:cubicBezTo>
                        <a:pt x="838026" y="894408"/>
                        <a:pt x="669708" y="889453"/>
                        <a:pt x="545962" y="884485"/>
                      </a:cubicBezTo>
                      <a:cubicBezTo>
                        <a:pt x="422216" y="879518"/>
                        <a:pt x="310535" y="830473"/>
                        <a:pt x="219575" y="787589"/>
                      </a:cubicBezTo>
                      <a:cubicBezTo>
                        <a:pt x="128616" y="744704"/>
                        <a:pt x="-5946" y="634634"/>
                        <a:pt x="203" y="627180"/>
                      </a:cubicBezTo>
                      <a:cubicBezTo>
                        <a:pt x="6353" y="619726"/>
                        <a:pt x="166684" y="717352"/>
                        <a:pt x="256470" y="742867"/>
                      </a:cubicBezTo>
                      <a:cubicBezTo>
                        <a:pt x="346257" y="768382"/>
                        <a:pt x="441203" y="787118"/>
                        <a:pt x="538920" y="780269"/>
                      </a:cubicBezTo>
                      <a:cubicBezTo>
                        <a:pt x="636638" y="773420"/>
                        <a:pt x="752885" y="751981"/>
                        <a:pt x="842777" y="701774"/>
                      </a:cubicBezTo>
                      <a:cubicBezTo>
                        <a:pt x="932669" y="651567"/>
                        <a:pt x="1017992" y="580419"/>
                        <a:pt x="1078273" y="479027"/>
                      </a:cubicBezTo>
                      <a:cubicBezTo>
                        <a:pt x="1138555" y="377636"/>
                        <a:pt x="1195422" y="255350"/>
                        <a:pt x="1204466" y="93427"/>
                      </a:cubicBezTo>
                      <a:cubicBezTo>
                        <a:pt x="1213511" y="-68495"/>
                        <a:pt x="1516516" y="26736"/>
                        <a:pt x="1602122" y="38363"/>
                      </a:cubicBezTo>
                      <a:cubicBezTo>
                        <a:pt x="1623523" y="41269"/>
                        <a:pt x="1639678" y="43269"/>
                        <a:pt x="1652321" y="46449"/>
                      </a:cubicBezTo>
                      <a:close/>
                    </a:path>
                  </a:pathLst>
                </a:custGeom>
                <a:solidFill>
                  <a:srgbClr val="492E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CFF6C31-D8BE-3DD1-F28F-07588287D4A1}"/>
                  </a:ext>
                </a:extLst>
              </p:cNvPr>
              <p:cNvSpPr/>
              <p:nvPr/>
            </p:nvSpPr>
            <p:spPr>
              <a:xfrm>
                <a:off x="8582762" y="1498747"/>
                <a:ext cx="2836364" cy="2027760"/>
              </a:xfrm>
              <a:custGeom>
                <a:avLst/>
                <a:gdLst>
                  <a:gd name="connsiteX0" fmla="*/ 1650370 w 3300740"/>
                  <a:gd name="connsiteY0" fmla="*/ 0 h 2359749"/>
                  <a:gd name="connsiteX1" fmla="*/ 3300740 w 3300740"/>
                  <a:gd name="connsiteY1" fmla="*/ 1746001 h 2359749"/>
                  <a:gd name="connsiteX2" fmla="*/ 3226543 w 3300740"/>
                  <a:gd name="connsiteY2" fmla="*/ 2265209 h 2359749"/>
                  <a:gd name="connsiteX3" fmla="*/ 3193842 w 3300740"/>
                  <a:gd name="connsiteY3" fmla="*/ 2359731 h 2359749"/>
                  <a:gd name="connsiteX4" fmla="*/ 3219660 w 3300740"/>
                  <a:gd name="connsiteY4" fmla="*/ 2250281 h 2359749"/>
                  <a:gd name="connsiteX5" fmla="*/ 3252204 w 3300740"/>
                  <a:gd name="connsiteY5" fmla="*/ 1898401 h 2359749"/>
                  <a:gd name="connsiteX6" fmla="*/ 1650371 w 3300740"/>
                  <a:gd name="connsiteY6" fmla="*/ 152400 h 2359749"/>
                  <a:gd name="connsiteX7" fmla="*/ 48538 w 3300740"/>
                  <a:gd name="connsiteY7" fmla="*/ 1898401 h 2359749"/>
                  <a:gd name="connsiteX8" fmla="*/ 81082 w 3300740"/>
                  <a:gd name="connsiteY8" fmla="*/ 2250281 h 2359749"/>
                  <a:gd name="connsiteX9" fmla="*/ 106905 w 3300740"/>
                  <a:gd name="connsiteY9" fmla="*/ 2359749 h 2359749"/>
                  <a:gd name="connsiteX10" fmla="*/ 74197 w 3300740"/>
                  <a:gd name="connsiteY10" fmla="*/ 2265209 h 2359749"/>
                  <a:gd name="connsiteX11" fmla="*/ 0 w 3300740"/>
                  <a:gd name="connsiteY11" fmla="*/ 1746001 h 2359749"/>
                  <a:gd name="connsiteX12" fmla="*/ 1650370 w 3300740"/>
                  <a:gd name="connsiteY12" fmla="*/ 0 h 235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00740" h="2359749">
                    <a:moveTo>
                      <a:pt x="1650370" y="0"/>
                    </a:moveTo>
                    <a:cubicBezTo>
                      <a:pt x="2561844" y="0"/>
                      <a:pt x="3300740" y="781711"/>
                      <a:pt x="3300740" y="1746001"/>
                    </a:cubicBezTo>
                    <a:cubicBezTo>
                      <a:pt x="3300740" y="1926806"/>
                      <a:pt x="3274763" y="2101191"/>
                      <a:pt x="3226543" y="2265209"/>
                    </a:cubicBezTo>
                    <a:lnTo>
                      <a:pt x="3193842" y="2359731"/>
                    </a:lnTo>
                    <a:lnTo>
                      <a:pt x="3219660" y="2250281"/>
                    </a:lnTo>
                    <a:cubicBezTo>
                      <a:pt x="3240998" y="2136621"/>
                      <a:pt x="3252204" y="2018937"/>
                      <a:pt x="3252204" y="1898401"/>
                    </a:cubicBezTo>
                    <a:cubicBezTo>
                      <a:pt x="3252204" y="934111"/>
                      <a:pt x="2535039" y="152400"/>
                      <a:pt x="1650371" y="152400"/>
                    </a:cubicBezTo>
                    <a:cubicBezTo>
                      <a:pt x="765703" y="152400"/>
                      <a:pt x="48538" y="934111"/>
                      <a:pt x="48538" y="1898401"/>
                    </a:cubicBezTo>
                    <a:cubicBezTo>
                      <a:pt x="48538" y="2018937"/>
                      <a:pt x="59744" y="2136621"/>
                      <a:pt x="81082" y="2250281"/>
                    </a:cubicBezTo>
                    <a:lnTo>
                      <a:pt x="106905" y="2359749"/>
                    </a:lnTo>
                    <a:lnTo>
                      <a:pt x="74197" y="2265209"/>
                    </a:lnTo>
                    <a:cubicBezTo>
                      <a:pt x="25977" y="2101191"/>
                      <a:pt x="0" y="1926806"/>
                      <a:pt x="0" y="1746001"/>
                    </a:cubicBezTo>
                    <a:cubicBezTo>
                      <a:pt x="0" y="781711"/>
                      <a:pt x="738896" y="0"/>
                      <a:pt x="1650370" y="0"/>
                    </a:cubicBezTo>
                    <a:close/>
                  </a:path>
                </a:pathLst>
              </a:custGeom>
              <a:solidFill>
                <a:srgbClr val="492E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CFF4698-16A7-ED92-9EFF-9B605F79E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4592744"/>
              <a:ext cx="3962400" cy="2039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65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AA4ABFD7-8B22-D44F-CC09-ECDAC6C8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94" y="694707"/>
            <a:ext cx="6127011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5DE1D1-B29F-FA8F-A157-B6F4FB20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49" y="588018"/>
            <a:ext cx="5791702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9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2D1B7AB-446C-84D9-12D8-8DA5AF79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90" y="2676078"/>
            <a:ext cx="7340220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6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542DA8-BC43-EF5E-9004-B775E7B45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63" y="1320973"/>
            <a:ext cx="4962574" cy="2682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CFF012-67B9-65DD-23AF-0BEB584BFA85}"/>
              </a:ext>
            </a:extLst>
          </p:cNvPr>
          <p:cNvSpPr/>
          <p:nvPr/>
        </p:nvSpPr>
        <p:spPr>
          <a:xfrm>
            <a:off x="1788777" y="3680732"/>
            <a:ext cx="5566446" cy="1532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b="1" dirty="0">
                <a:solidFill>
                  <a:srgbClr val="17428C"/>
                </a:solidFill>
                <a:latin typeface="Century Gothic" panose="020B0502020202020204" pitchFamily="34" charset="0"/>
              </a:rPr>
              <a:t>FOUNDATION</a:t>
            </a:r>
            <a:endParaRPr lang="en-IN" sz="40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4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D8341-22CF-BDF7-1DDB-8EEA3219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827" y="2426121"/>
            <a:ext cx="3432345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7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D65B8-C106-48ED-C2F4-D6E862341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r="8333" b="30109"/>
          <a:stretch/>
        </p:blipFill>
        <p:spPr>
          <a:xfrm>
            <a:off x="762000" y="1416224"/>
            <a:ext cx="7620000" cy="32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px">
      <a:dk1>
        <a:sysClr val="windowText" lastClr="000000"/>
      </a:dk1>
      <a:lt1>
        <a:srgbClr val="FFFFFF"/>
      </a:lt1>
      <a:dk2>
        <a:srgbClr val="391554"/>
      </a:dk2>
      <a:lt2>
        <a:srgbClr val="E7E6E6"/>
      </a:lt2>
      <a:accent1>
        <a:srgbClr val="FCEE23"/>
      </a:accent1>
      <a:accent2>
        <a:srgbClr val="FFC000"/>
      </a:accent2>
      <a:accent3>
        <a:srgbClr val="A5A5A5"/>
      </a:accent3>
      <a:accent4>
        <a:srgbClr val="FFC000"/>
      </a:accent4>
      <a:accent5>
        <a:srgbClr val="391554"/>
      </a:accent5>
      <a:accent6>
        <a:srgbClr val="A5A5A5"/>
      </a:accent6>
      <a:hlink>
        <a:srgbClr val="3A3838"/>
      </a:hlink>
      <a:folHlink>
        <a:srgbClr val="000000"/>
      </a:folHlink>
    </a:clrScheme>
    <a:fontScheme name="gpx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</TotalTime>
  <Words>2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Courier New</vt:lpstr>
      <vt:lpstr>Montserrat</vt:lpstr>
      <vt:lpstr>Montserrat SemiBold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Santhana Lakshmi T</dc:creator>
  <cp:lastModifiedBy>Santhana Lakshmi T</cp:lastModifiedBy>
  <cp:revision>3</cp:revision>
  <dcterms:created xsi:type="dcterms:W3CDTF">2023-10-10T12:30:49Z</dcterms:created>
  <dcterms:modified xsi:type="dcterms:W3CDTF">2023-10-10T13:10:02Z</dcterms:modified>
</cp:coreProperties>
</file>